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56" r:id="rId2"/>
    <p:sldId id="669" r:id="rId3"/>
    <p:sldId id="670" r:id="rId4"/>
    <p:sldId id="257" r:id="rId5"/>
    <p:sldId id="671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1" r:id="rId19"/>
    <p:sldId id="270" r:id="rId20"/>
    <p:sldId id="273" r:id="rId21"/>
    <p:sldId id="275" r:id="rId22"/>
    <p:sldId id="276" r:id="rId23"/>
    <p:sldId id="277" r:id="rId24"/>
    <p:sldId id="577" r:id="rId25"/>
    <p:sldId id="579" r:id="rId26"/>
    <p:sldId id="581" r:id="rId27"/>
    <p:sldId id="583" r:id="rId28"/>
    <p:sldId id="584" r:id="rId29"/>
    <p:sldId id="582" r:id="rId30"/>
    <p:sldId id="586" r:id="rId31"/>
    <p:sldId id="593" r:id="rId32"/>
    <p:sldId id="594" r:id="rId33"/>
    <p:sldId id="595" r:id="rId34"/>
    <p:sldId id="597" r:id="rId35"/>
    <p:sldId id="598" r:id="rId36"/>
    <p:sldId id="599" r:id="rId37"/>
    <p:sldId id="600" r:id="rId38"/>
    <p:sldId id="602" r:id="rId39"/>
    <p:sldId id="601" r:id="rId40"/>
    <p:sldId id="603" r:id="rId41"/>
    <p:sldId id="604" r:id="rId42"/>
    <p:sldId id="605" r:id="rId43"/>
    <p:sldId id="606" r:id="rId44"/>
    <p:sldId id="608" r:id="rId45"/>
    <p:sldId id="609" r:id="rId46"/>
    <p:sldId id="610" r:id="rId47"/>
    <p:sldId id="611" r:id="rId48"/>
    <p:sldId id="612" r:id="rId49"/>
    <p:sldId id="613" r:id="rId50"/>
    <p:sldId id="653" r:id="rId51"/>
    <p:sldId id="652" r:id="rId52"/>
    <p:sldId id="617" r:id="rId53"/>
    <p:sldId id="618" r:id="rId54"/>
    <p:sldId id="620" r:id="rId55"/>
    <p:sldId id="621" r:id="rId56"/>
    <p:sldId id="622" r:id="rId57"/>
    <p:sldId id="655" r:id="rId58"/>
    <p:sldId id="623" r:id="rId59"/>
    <p:sldId id="624" r:id="rId60"/>
    <p:sldId id="625" r:id="rId61"/>
    <p:sldId id="660" r:id="rId62"/>
    <p:sldId id="661" r:id="rId63"/>
    <p:sldId id="662" r:id="rId64"/>
    <p:sldId id="654" r:id="rId65"/>
    <p:sldId id="663" r:id="rId66"/>
    <p:sldId id="627" r:id="rId67"/>
    <p:sldId id="664" r:id="rId68"/>
    <p:sldId id="628" r:id="rId69"/>
    <p:sldId id="629" r:id="rId70"/>
    <p:sldId id="631" r:id="rId71"/>
    <p:sldId id="632" r:id="rId72"/>
    <p:sldId id="633" r:id="rId73"/>
    <p:sldId id="665" r:id="rId74"/>
    <p:sldId id="657" r:id="rId75"/>
    <p:sldId id="658" r:id="rId76"/>
    <p:sldId id="666" r:id="rId77"/>
    <p:sldId id="667" r:id="rId78"/>
    <p:sldId id="637" r:id="rId79"/>
    <p:sldId id="639" r:id="rId80"/>
    <p:sldId id="640" r:id="rId81"/>
    <p:sldId id="641" r:id="rId82"/>
    <p:sldId id="643" r:id="rId83"/>
    <p:sldId id="645" r:id="rId84"/>
    <p:sldId id="646" r:id="rId85"/>
    <p:sldId id="647" r:id="rId86"/>
    <p:sldId id="650" r:id="rId87"/>
    <p:sldId id="648" r:id="rId88"/>
    <p:sldId id="649" r:id="rId89"/>
    <p:sldId id="644" r:id="rId90"/>
  </p:sldIdLst>
  <p:sldSz cx="9906000" cy="6858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山川 武志" initials="山川" lastIdx="4" clrIdx="0">
    <p:extLst>
      <p:ext uri="{19B8F6BF-5375-455C-9EA6-DF929625EA0E}">
        <p15:presenceInfo xmlns:p15="http://schemas.microsoft.com/office/powerpoint/2012/main" userId="da055acc068d9f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D9"/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76453" autoAdjust="0"/>
  </p:normalViewPr>
  <p:slideViewPr>
    <p:cSldViewPr snapToGrid="0">
      <p:cViewPr varScale="1">
        <p:scale>
          <a:sx n="85" d="100"/>
          <a:sy n="85" d="100"/>
        </p:scale>
        <p:origin x="1260" y="4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山川 武志" userId="da055acc068d9f50" providerId="LiveId" clId="{005EB78C-CDE0-40FB-A5D1-095C73D15229}"/>
    <pc:docChg chg="undo custSel addSld delSld modSld">
      <pc:chgData name="山川 武志" userId="da055acc068d9f50" providerId="LiveId" clId="{005EB78C-CDE0-40FB-A5D1-095C73D15229}" dt="2021-05-31T08:13:13.482" v="859" actId="207"/>
      <pc:docMkLst>
        <pc:docMk/>
      </pc:docMkLst>
      <pc:sldChg chg="addSp delSp modSp mod">
        <pc:chgData name="山川 武志" userId="da055acc068d9f50" providerId="LiveId" clId="{005EB78C-CDE0-40FB-A5D1-095C73D15229}" dt="2021-05-31T08:00:01.329" v="628" actId="20577"/>
        <pc:sldMkLst>
          <pc:docMk/>
          <pc:sldMk cId="2693737339" sldId="256"/>
        </pc:sldMkLst>
        <pc:spChg chg="del mod">
          <ac:chgData name="山川 武志" userId="da055acc068d9f50" providerId="LiveId" clId="{005EB78C-CDE0-40FB-A5D1-095C73D15229}" dt="2021-05-31T07:51:10.109" v="252" actId="478"/>
          <ac:spMkLst>
            <pc:docMk/>
            <pc:sldMk cId="2693737339" sldId="256"/>
            <ac:spMk id="3" creationId="{2385370F-66EC-459E-B413-75D8E4AE0F13}"/>
          </ac:spMkLst>
        </pc:spChg>
        <pc:spChg chg="add del mod">
          <ac:chgData name="山川 武志" userId="da055acc068d9f50" providerId="LiveId" clId="{005EB78C-CDE0-40FB-A5D1-095C73D15229}" dt="2021-05-31T07:51:13.093" v="253" actId="478"/>
          <ac:spMkLst>
            <pc:docMk/>
            <pc:sldMk cId="2693737339" sldId="256"/>
            <ac:spMk id="5" creationId="{EF6317BB-869F-4BF3-BD8D-CF6506B0F2F3}"/>
          </ac:spMkLst>
        </pc:spChg>
        <pc:spChg chg="add mod">
          <ac:chgData name="山川 武志" userId="da055acc068d9f50" providerId="LiveId" clId="{005EB78C-CDE0-40FB-A5D1-095C73D15229}" dt="2021-05-31T08:00:01.329" v="628" actId="20577"/>
          <ac:spMkLst>
            <pc:docMk/>
            <pc:sldMk cId="2693737339" sldId="256"/>
            <ac:spMk id="11" creationId="{0CB7232F-A305-4846-B646-F18483EC9B07}"/>
          </ac:spMkLst>
        </pc:spChg>
      </pc:sldChg>
      <pc:sldChg chg="addSp delSp modSp mod delAnim modAnim">
        <pc:chgData name="山川 武志" userId="da055acc068d9f50" providerId="LiveId" clId="{005EB78C-CDE0-40FB-A5D1-095C73D15229}" dt="2021-05-31T08:13:13.482" v="859" actId="207"/>
        <pc:sldMkLst>
          <pc:docMk/>
          <pc:sldMk cId="2982755744" sldId="257"/>
        </pc:sldMkLst>
        <pc:spChg chg="add mod">
          <ac:chgData name="山川 武志" userId="da055acc068d9f50" providerId="LiveId" clId="{005EB78C-CDE0-40FB-A5D1-095C73D15229}" dt="2021-05-31T08:13:13.482" v="859" actId="207"/>
          <ac:spMkLst>
            <pc:docMk/>
            <pc:sldMk cId="2982755744" sldId="257"/>
            <ac:spMk id="11" creationId="{7D7D2F5D-3496-4123-874E-232B797344F4}"/>
          </ac:spMkLst>
        </pc:spChg>
        <pc:spChg chg="mod">
          <ac:chgData name="山川 武志" userId="da055acc068d9f50" providerId="LiveId" clId="{005EB78C-CDE0-40FB-A5D1-095C73D15229}" dt="2021-05-31T08:04:45.971" v="780" actId="20577"/>
          <ac:spMkLst>
            <pc:docMk/>
            <pc:sldMk cId="2982755744" sldId="257"/>
            <ac:spMk id="14" creationId="{C94E4EC5-6C24-468F-95CC-3FFA100E2A8E}"/>
          </ac:spMkLst>
        </pc:spChg>
        <pc:grpChg chg="del mod">
          <ac:chgData name="山川 武志" userId="da055acc068d9f50" providerId="LiveId" clId="{005EB78C-CDE0-40FB-A5D1-095C73D15229}" dt="2021-05-31T08:01:34.816" v="652" actId="478"/>
          <ac:grpSpMkLst>
            <pc:docMk/>
            <pc:sldMk cId="2982755744" sldId="257"/>
            <ac:grpSpMk id="9" creationId="{CD8D3524-B9AE-4A70-B582-D60A8FFA1DF3}"/>
          </ac:grpSpMkLst>
        </pc:grpChg>
        <pc:grpChg chg="del mod">
          <ac:chgData name="山川 武志" userId="da055acc068d9f50" providerId="LiveId" clId="{005EB78C-CDE0-40FB-A5D1-095C73D15229}" dt="2021-05-31T08:01:34.157" v="651" actId="478"/>
          <ac:grpSpMkLst>
            <pc:docMk/>
            <pc:sldMk cId="2982755744" sldId="257"/>
            <ac:grpSpMk id="10" creationId="{5FE37536-EFCC-469D-8680-C1219A97E5D2}"/>
          </ac:grpSpMkLst>
        </pc:grpChg>
        <pc:picChg chg="add del mod">
          <ac:chgData name="山川 武志" userId="da055acc068d9f50" providerId="LiveId" clId="{005EB78C-CDE0-40FB-A5D1-095C73D15229}" dt="2021-05-31T07:47:54.898" v="118" actId="478"/>
          <ac:picMkLst>
            <pc:docMk/>
            <pc:sldMk cId="2982755744" sldId="257"/>
            <ac:picMk id="2" creationId="{9E60E95B-6C06-4047-86DB-E7760727B460}"/>
          </ac:picMkLst>
        </pc:picChg>
        <pc:picChg chg="add del mod">
          <ac:chgData name="山川 武志" userId="da055acc068d9f50" providerId="LiveId" clId="{005EB78C-CDE0-40FB-A5D1-095C73D15229}" dt="2021-05-31T07:47:55.551" v="119" actId="478"/>
          <ac:picMkLst>
            <pc:docMk/>
            <pc:sldMk cId="2982755744" sldId="257"/>
            <ac:picMk id="4" creationId="{54981C42-0E7B-4CB4-9490-31870EE3CD14}"/>
          </ac:picMkLst>
        </pc:picChg>
        <pc:picChg chg="add mod">
          <ac:chgData name="山川 武志" userId="da055acc068d9f50" providerId="LiveId" clId="{005EB78C-CDE0-40FB-A5D1-095C73D15229}" dt="2021-05-31T08:04:24.972" v="752" actId="1076"/>
          <ac:picMkLst>
            <pc:docMk/>
            <pc:sldMk cId="2982755744" sldId="257"/>
            <ac:picMk id="12" creationId="{1DA2DDEB-C8F0-4D6D-BAA6-59C62C88D64D}"/>
          </ac:picMkLst>
        </pc:picChg>
        <pc:picChg chg="add del mod">
          <ac:chgData name="山川 武志" userId="da055acc068d9f50" providerId="LiveId" clId="{005EB78C-CDE0-40FB-A5D1-095C73D15229}" dt="2021-05-31T08:11:21.062" v="851" actId="478"/>
          <ac:picMkLst>
            <pc:docMk/>
            <pc:sldMk cId="2982755744" sldId="257"/>
            <ac:picMk id="13" creationId="{E3163033-AF9E-45D1-87E7-809B37A67708}"/>
          </ac:picMkLst>
        </pc:picChg>
      </pc:sldChg>
      <pc:sldChg chg="addSp modSp">
        <pc:chgData name="山川 武志" userId="da055acc068d9f50" providerId="LiveId" clId="{005EB78C-CDE0-40FB-A5D1-095C73D15229}" dt="2021-05-18T06:16:48.534" v="0"/>
        <pc:sldMkLst>
          <pc:docMk/>
          <pc:sldMk cId="1533566589" sldId="617"/>
        </pc:sldMkLst>
        <pc:spChg chg="add mod">
          <ac:chgData name="山川 武志" userId="da055acc068d9f50" providerId="LiveId" clId="{005EB78C-CDE0-40FB-A5D1-095C73D15229}" dt="2021-05-18T06:16:48.534" v="0"/>
          <ac:spMkLst>
            <pc:docMk/>
            <pc:sldMk cId="1533566589" sldId="617"/>
            <ac:spMk id="14" creationId="{78ABA95A-F2E5-45D9-894B-518B00EC434D}"/>
          </ac:spMkLst>
        </pc:spChg>
      </pc:sldChg>
      <pc:sldChg chg="modSp">
        <pc:chgData name="山川 武志" userId="da055acc068d9f50" providerId="LiveId" clId="{005EB78C-CDE0-40FB-A5D1-095C73D15229}" dt="2021-05-18T06:28:17.664" v="40" actId="20577"/>
        <pc:sldMkLst>
          <pc:docMk/>
          <pc:sldMk cId="3450774363" sldId="647"/>
        </pc:sldMkLst>
        <pc:spChg chg="mod">
          <ac:chgData name="山川 武志" userId="da055acc068d9f50" providerId="LiveId" clId="{005EB78C-CDE0-40FB-A5D1-095C73D15229}" dt="2021-05-18T06:28:17.664" v="40" actId="20577"/>
          <ac:spMkLst>
            <pc:docMk/>
            <pc:sldMk cId="3450774363" sldId="647"/>
            <ac:spMk id="16" creationId="{902E81E1-B0D0-4689-A9A2-B59EF45507BE}"/>
          </ac:spMkLst>
        </pc:spChg>
      </pc:sldChg>
      <pc:sldChg chg="modSp add modAnim">
        <pc:chgData name="山川 武志" userId="da055acc068d9f50" providerId="LiveId" clId="{005EB78C-CDE0-40FB-A5D1-095C73D15229}" dt="2021-05-18T06:28:39.960" v="110" actId="20577"/>
        <pc:sldMkLst>
          <pc:docMk/>
          <pc:sldMk cId="2534420187" sldId="650"/>
        </pc:sldMkLst>
        <pc:spChg chg="mod">
          <ac:chgData name="山川 武志" userId="da055acc068d9f50" providerId="LiveId" clId="{005EB78C-CDE0-40FB-A5D1-095C73D15229}" dt="2021-05-18T06:28:39.960" v="110" actId="20577"/>
          <ac:spMkLst>
            <pc:docMk/>
            <pc:sldMk cId="2534420187" sldId="650"/>
            <ac:spMk id="6" creationId="{93D659BF-4692-4FC2-9677-803F67A2CC98}"/>
          </ac:spMkLst>
        </pc:spChg>
      </pc:sldChg>
      <pc:sldChg chg="addSp delSp modSp add del mod">
        <pc:chgData name="山川 武志" userId="da055acc068d9f50" providerId="LiveId" clId="{005EB78C-CDE0-40FB-A5D1-095C73D15229}" dt="2021-05-31T07:50:17.337" v="156" actId="47"/>
        <pc:sldMkLst>
          <pc:docMk/>
          <pc:sldMk cId="2601993165" sldId="668"/>
        </pc:sldMkLst>
        <pc:grpChg chg="add del mod">
          <ac:chgData name="山川 武志" userId="da055acc068d9f50" providerId="LiveId" clId="{005EB78C-CDE0-40FB-A5D1-095C73D15229}" dt="2021-05-31T07:48:13.097" v="123" actId="478"/>
          <ac:grpSpMkLst>
            <pc:docMk/>
            <pc:sldMk cId="2601993165" sldId="668"/>
            <ac:grpSpMk id="10" creationId="{5FE37536-EFCC-469D-8680-C1219A97E5D2}"/>
          </ac:grpSpMkLst>
        </pc:grpChg>
      </pc:sldChg>
      <pc:sldChg chg="addSp delSp modSp mod delAnim modAnim">
        <pc:chgData name="山川 武志" userId="da055acc068d9f50" providerId="LiveId" clId="{005EB78C-CDE0-40FB-A5D1-095C73D15229}" dt="2021-05-31T08:12:26.128" v="857"/>
        <pc:sldMkLst>
          <pc:docMk/>
          <pc:sldMk cId="1131697546" sldId="669"/>
        </pc:sldMkLst>
        <pc:spChg chg="add mod">
          <ac:chgData name="山川 武志" userId="da055acc068d9f50" providerId="LiveId" clId="{005EB78C-CDE0-40FB-A5D1-095C73D15229}" dt="2021-05-31T07:56:25.938" v="565" actId="207"/>
          <ac:spMkLst>
            <pc:docMk/>
            <pc:sldMk cId="1131697546" sldId="669"/>
            <ac:spMk id="12" creationId="{D3249F4C-3CF6-4485-8B1E-BC6DDB275D9D}"/>
          </ac:spMkLst>
        </pc:spChg>
        <pc:spChg chg="add mod">
          <ac:chgData name="山川 武志" userId="da055acc068d9f50" providerId="LiveId" clId="{005EB78C-CDE0-40FB-A5D1-095C73D15229}" dt="2021-05-31T08:06:30.158" v="832" actId="6549"/>
          <ac:spMkLst>
            <pc:docMk/>
            <pc:sldMk cId="1131697546" sldId="669"/>
            <ac:spMk id="13" creationId="{BD42B82D-636E-4015-B676-F1F3CC4BFE03}"/>
          </ac:spMkLst>
        </pc:spChg>
        <pc:spChg chg="del">
          <ac:chgData name="山川 武志" userId="da055acc068d9f50" providerId="LiveId" clId="{005EB78C-CDE0-40FB-A5D1-095C73D15229}" dt="2021-05-31T07:57:59.806" v="577" actId="478"/>
          <ac:spMkLst>
            <pc:docMk/>
            <pc:sldMk cId="1131697546" sldId="669"/>
            <ac:spMk id="14" creationId="{C94E4EC5-6C24-468F-95CC-3FFA100E2A8E}"/>
          </ac:spMkLst>
        </pc:spChg>
        <pc:spChg chg="add del mod">
          <ac:chgData name="山川 武志" userId="da055acc068d9f50" providerId="LiveId" clId="{005EB78C-CDE0-40FB-A5D1-095C73D15229}" dt="2021-05-31T08:06:47.732" v="843" actId="478"/>
          <ac:spMkLst>
            <pc:docMk/>
            <pc:sldMk cId="1131697546" sldId="669"/>
            <ac:spMk id="15" creationId="{842CFB63-AA87-4A83-B1A2-279D81F1866C}"/>
          </ac:spMkLst>
        </pc:spChg>
        <pc:grpChg chg="del">
          <ac:chgData name="山川 武志" userId="da055acc068d9f50" providerId="LiveId" clId="{005EB78C-CDE0-40FB-A5D1-095C73D15229}" dt="2021-05-31T07:48:29.102" v="125" actId="478"/>
          <ac:grpSpMkLst>
            <pc:docMk/>
            <pc:sldMk cId="1131697546" sldId="669"/>
            <ac:grpSpMk id="9" creationId="{CD8D3524-B9AE-4A70-B582-D60A8FFA1DF3}"/>
          </ac:grpSpMkLst>
        </pc:grpChg>
        <pc:grpChg chg="del">
          <ac:chgData name="山川 武志" userId="da055acc068d9f50" providerId="LiveId" clId="{005EB78C-CDE0-40FB-A5D1-095C73D15229}" dt="2021-05-31T07:48:27.344" v="124" actId="478"/>
          <ac:grpSpMkLst>
            <pc:docMk/>
            <pc:sldMk cId="1131697546" sldId="669"/>
            <ac:grpSpMk id="10" creationId="{5FE37536-EFCC-469D-8680-C1219A97E5D2}"/>
          </ac:grpSpMkLst>
        </pc:grpChg>
        <pc:picChg chg="add mod">
          <ac:chgData name="山川 武志" userId="da055acc068d9f50" providerId="LiveId" clId="{005EB78C-CDE0-40FB-A5D1-095C73D15229}" dt="2021-05-31T07:48:54.045" v="128" actId="1076"/>
          <ac:picMkLst>
            <pc:docMk/>
            <pc:sldMk cId="1131697546" sldId="669"/>
            <ac:picMk id="4" creationId="{B6BFB7CE-BC75-419B-93E2-8AA985EB3C84}"/>
          </ac:picMkLst>
        </pc:picChg>
        <pc:picChg chg="add mod">
          <ac:chgData name="山川 武志" userId="da055acc068d9f50" providerId="LiveId" clId="{005EB78C-CDE0-40FB-A5D1-095C73D15229}" dt="2021-05-31T07:55:46.063" v="556" actId="1076"/>
          <ac:picMkLst>
            <pc:docMk/>
            <pc:sldMk cId="1131697546" sldId="669"/>
            <ac:picMk id="11" creationId="{59D3125A-D26F-47EA-8391-A0914AA686E8}"/>
          </ac:picMkLst>
        </pc:picChg>
        <pc:picChg chg="add del mod">
          <ac:chgData name="山川 武志" userId="da055acc068d9f50" providerId="LiveId" clId="{005EB78C-CDE0-40FB-A5D1-095C73D15229}" dt="2021-05-31T08:12:00.802" v="853" actId="478"/>
          <ac:picMkLst>
            <pc:docMk/>
            <pc:sldMk cId="1131697546" sldId="669"/>
            <ac:picMk id="16" creationId="{83D6AD3C-84C0-4F77-93F1-929DADA0B212}"/>
          </ac:picMkLst>
        </pc:picChg>
        <pc:picChg chg="add mod">
          <ac:chgData name="山川 武志" userId="da055acc068d9f50" providerId="LiveId" clId="{005EB78C-CDE0-40FB-A5D1-095C73D15229}" dt="2021-05-31T08:12:14.830" v="854"/>
          <ac:picMkLst>
            <pc:docMk/>
            <pc:sldMk cId="1131697546" sldId="669"/>
            <ac:picMk id="17" creationId="{21621208-D73B-40EB-A028-D355C1FB9259}"/>
          </ac:picMkLst>
        </pc:picChg>
      </pc:sldChg>
      <pc:sldChg chg="addSp delSp modSp add mod delAnim modAnim">
        <pc:chgData name="山川 武志" userId="da055acc068d9f50" providerId="LiveId" clId="{005EB78C-CDE0-40FB-A5D1-095C73D15229}" dt="2021-05-31T08:12:32.192" v="858"/>
        <pc:sldMkLst>
          <pc:docMk/>
          <pc:sldMk cId="3881367777" sldId="670"/>
        </pc:sldMkLst>
        <pc:spChg chg="add mod">
          <ac:chgData name="山川 武志" userId="da055acc068d9f50" providerId="LiveId" clId="{005EB78C-CDE0-40FB-A5D1-095C73D15229}" dt="2021-05-31T08:06:35.564" v="842" actId="20577"/>
          <ac:spMkLst>
            <pc:docMk/>
            <pc:sldMk cId="3881367777" sldId="670"/>
            <ac:spMk id="9" creationId="{B92A2BB3-0495-42AC-BB26-79C52D2189EB}"/>
          </ac:spMkLst>
        </pc:spChg>
        <pc:spChg chg="add mod">
          <ac:chgData name="山川 武志" userId="da055acc068d9f50" providerId="LiveId" clId="{005EB78C-CDE0-40FB-A5D1-095C73D15229}" dt="2021-05-31T07:57:03.759" v="574"/>
          <ac:spMkLst>
            <pc:docMk/>
            <pc:sldMk cId="3881367777" sldId="670"/>
            <ac:spMk id="10" creationId="{1E214CE7-C8BC-462A-9B5B-51173C371AA2}"/>
          </ac:spMkLst>
        </pc:spChg>
        <pc:spChg chg="del mod">
          <ac:chgData name="山川 武志" userId="da055acc068d9f50" providerId="LiveId" clId="{005EB78C-CDE0-40FB-A5D1-095C73D15229}" dt="2021-05-31T08:06:51.512" v="844" actId="478"/>
          <ac:spMkLst>
            <pc:docMk/>
            <pc:sldMk cId="3881367777" sldId="670"/>
            <ac:spMk id="14" creationId="{C94E4EC5-6C24-468F-95CC-3FFA100E2A8E}"/>
          </ac:spMkLst>
        </pc:spChg>
        <pc:picChg chg="add mod">
          <ac:chgData name="山川 武志" userId="da055acc068d9f50" providerId="LiveId" clId="{005EB78C-CDE0-40FB-A5D1-095C73D15229}" dt="2021-05-31T07:57:35.434" v="576" actId="1076"/>
          <ac:picMkLst>
            <pc:docMk/>
            <pc:sldMk cId="3881367777" sldId="670"/>
            <ac:picMk id="3" creationId="{DA5C6946-EE65-41F4-A831-02350B26A9EB}"/>
          </ac:picMkLst>
        </pc:picChg>
        <pc:picChg chg="del">
          <ac:chgData name="山川 武志" userId="da055acc068d9f50" providerId="LiveId" clId="{005EB78C-CDE0-40FB-A5D1-095C73D15229}" dt="2021-05-31T07:49:35.623" v="150" actId="478"/>
          <ac:picMkLst>
            <pc:docMk/>
            <pc:sldMk cId="3881367777" sldId="670"/>
            <ac:picMk id="4" creationId="{B6BFB7CE-BC75-419B-93E2-8AA985EB3C84}"/>
          </ac:picMkLst>
        </pc:picChg>
        <pc:picChg chg="add mod">
          <ac:chgData name="山川 武志" userId="da055acc068d9f50" providerId="LiveId" clId="{005EB78C-CDE0-40FB-A5D1-095C73D15229}" dt="2021-05-31T07:57:28.221" v="575" actId="1076"/>
          <ac:picMkLst>
            <pc:docMk/>
            <pc:sldMk cId="3881367777" sldId="670"/>
            <ac:picMk id="6" creationId="{37FE0EF0-7BDC-497A-AA66-807811485D8A}"/>
          </ac:picMkLst>
        </pc:picChg>
        <pc:picChg chg="del">
          <ac:chgData name="山川 武志" userId="da055acc068d9f50" providerId="LiveId" clId="{005EB78C-CDE0-40FB-A5D1-095C73D15229}" dt="2021-05-31T07:49:34.997" v="149" actId="478"/>
          <ac:picMkLst>
            <pc:docMk/>
            <pc:sldMk cId="3881367777" sldId="670"/>
            <ac:picMk id="11" creationId="{59D3125A-D26F-47EA-8391-A0914AA686E8}"/>
          </ac:picMkLst>
        </pc:picChg>
        <pc:picChg chg="add del mod">
          <ac:chgData name="山川 武志" userId="da055acc068d9f50" providerId="LiveId" clId="{005EB78C-CDE0-40FB-A5D1-095C73D15229}" dt="2021-05-31T08:11:58.629" v="852" actId="478"/>
          <ac:picMkLst>
            <pc:docMk/>
            <pc:sldMk cId="3881367777" sldId="670"/>
            <ac:picMk id="12" creationId="{CCFE9F82-98CE-4960-8D0B-2928D6A55343}"/>
          </ac:picMkLst>
        </pc:picChg>
        <pc:picChg chg="add mod">
          <ac:chgData name="山川 武志" userId="da055acc068d9f50" providerId="LiveId" clId="{005EB78C-CDE0-40FB-A5D1-095C73D15229}" dt="2021-05-31T08:12:32.192" v="858"/>
          <ac:picMkLst>
            <pc:docMk/>
            <pc:sldMk cId="3881367777" sldId="670"/>
            <ac:picMk id="13" creationId="{15DA81ED-26D6-4E29-AEA8-D20DD76F47C3}"/>
          </ac:picMkLst>
        </pc:picChg>
      </pc:sldChg>
      <pc:sldChg chg="add">
        <pc:chgData name="山川 武志" userId="da055acc068d9f50" providerId="LiveId" clId="{005EB78C-CDE0-40FB-A5D1-095C73D15229}" dt="2021-05-31T08:01:30.608" v="650"/>
        <pc:sldMkLst>
          <pc:docMk/>
          <pc:sldMk cId="2337024365" sldId="671"/>
        </pc:sldMkLst>
      </pc:sldChg>
    </pc:docChg>
  </pc:docChgLst>
  <pc:docChgLst>
    <pc:chgData name="山川 武志" userId="da055acc068d9f50" providerId="LiveId" clId="{5F0975D4-8128-4594-9A37-4925F75F7590}"/>
    <pc:docChg chg="undo custSel addSld delSld modSld">
      <pc:chgData name="山川 武志" userId="da055acc068d9f50" providerId="LiveId" clId="{5F0975D4-8128-4594-9A37-4925F75F7590}" dt="2021-05-14T08:00:49.445" v="449"/>
      <pc:docMkLst>
        <pc:docMk/>
      </pc:docMkLst>
      <pc:sldChg chg="delSp mod">
        <pc:chgData name="山川 武志" userId="da055acc068d9f50" providerId="LiveId" clId="{5F0975D4-8128-4594-9A37-4925F75F7590}" dt="2021-05-14T03:41:33.048" v="1" actId="478"/>
        <pc:sldMkLst>
          <pc:docMk/>
          <pc:sldMk cId="2982755744" sldId="257"/>
        </pc:sldMkLst>
        <pc:spChg chg="del">
          <ac:chgData name="山川 武志" userId="da055acc068d9f50" providerId="LiveId" clId="{5F0975D4-8128-4594-9A37-4925F75F7590}" dt="2021-05-14T03:41:33.048" v="1" actId="478"/>
          <ac:spMkLst>
            <pc:docMk/>
            <pc:sldMk cId="2982755744" sldId="257"/>
            <ac:spMk id="11" creationId="{B2A95438-F8E6-49BC-84EA-E8D886240DF4}"/>
          </ac:spMkLst>
        </pc:spChg>
        <pc:spChg chg="del">
          <ac:chgData name="山川 武志" userId="da055acc068d9f50" providerId="LiveId" clId="{5F0975D4-8128-4594-9A37-4925F75F7590}" dt="2021-05-14T03:41:31.535" v="0" actId="478"/>
          <ac:spMkLst>
            <pc:docMk/>
            <pc:sldMk cId="2982755744" sldId="257"/>
            <ac:spMk id="12" creationId="{AA7EE6F7-8E84-4E38-B62C-2336BDC2BCD4}"/>
          </ac:spMkLst>
        </pc:spChg>
      </pc:sldChg>
      <pc:sldChg chg="addSp modSp modAnim">
        <pc:chgData name="山川 武志" userId="da055acc068d9f50" providerId="LiveId" clId="{5F0975D4-8128-4594-9A37-4925F75F7590}" dt="2021-05-14T07:51:34.021" v="36"/>
        <pc:sldMkLst>
          <pc:docMk/>
          <pc:sldMk cId="2104117823" sldId="268"/>
        </pc:sldMkLst>
        <pc:picChg chg="add mod">
          <ac:chgData name="山川 武志" userId="da055acc068d9f50" providerId="LiveId" clId="{5F0975D4-8128-4594-9A37-4925F75F7590}" dt="2021-05-14T07:51:30.335" v="35"/>
          <ac:picMkLst>
            <pc:docMk/>
            <pc:sldMk cId="2104117823" sldId="268"/>
            <ac:picMk id="5" creationId="{E9FC9D93-BBB0-481B-80C3-5229D5EEC4CA}"/>
          </ac:picMkLst>
        </pc:picChg>
      </pc:sldChg>
      <pc:sldChg chg="addSp delSp modSp mod delAnim modAnim">
        <pc:chgData name="山川 武志" userId="da055acc068d9f50" providerId="LiveId" clId="{5F0975D4-8128-4594-9A37-4925F75F7590}" dt="2021-05-14T07:51:48.036" v="39"/>
        <pc:sldMkLst>
          <pc:docMk/>
          <pc:sldMk cId="3773532906" sldId="269"/>
        </pc:sldMkLst>
        <pc:picChg chg="del">
          <ac:chgData name="山川 武志" userId="da055acc068d9f50" providerId="LiveId" clId="{5F0975D4-8128-4594-9A37-4925F75F7590}" dt="2021-05-14T07:51:42.058" v="37" actId="478"/>
          <ac:picMkLst>
            <pc:docMk/>
            <pc:sldMk cId="3773532906" sldId="269"/>
            <ac:picMk id="3" creationId="{ECC7128A-3EAB-4DCE-9F5B-82A2CCAA8795}"/>
          </ac:picMkLst>
        </pc:picChg>
        <pc:picChg chg="add mod">
          <ac:chgData name="山川 武志" userId="da055acc068d9f50" providerId="LiveId" clId="{5F0975D4-8128-4594-9A37-4925F75F7590}" dt="2021-05-14T07:51:45.290" v="38"/>
          <ac:picMkLst>
            <pc:docMk/>
            <pc:sldMk cId="3773532906" sldId="269"/>
            <ac:picMk id="12" creationId="{7026FB30-ED57-4D0F-9328-2F1A1B608744}"/>
          </ac:picMkLst>
        </pc:picChg>
      </pc:sldChg>
      <pc:sldChg chg="addSp modSp mod">
        <pc:chgData name="山川 武志" userId="da055acc068d9f50" providerId="LiveId" clId="{5F0975D4-8128-4594-9A37-4925F75F7590}" dt="2021-05-14T07:52:54.964" v="74" actId="1076"/>
        <pc:sldMkLst>
          <pc:docMk/>
          <pc:sldMk cId="3402960321" sldId="276"/>
        </pc:sldMkLst>
        <pc:spChg chg="add mod">
          <ac:chgData name="山川 武志" userId="da055acc068d9f50" providerId="LiveId" clId="{5F0975D4-8128-4594-9A37-4925F75F7590}" dt="2021-05-14T07:52:54.964" v="74" actId="1076"/>
          <ac:spMkLst>
            <pc:docMk/>
            <pc:sldMk cId="3402960321" sldId="276"/>
            <ac:spMk id="4" creationId="{B70DFCBB-BE26-4E8E-9B32-271624486B27}"/>
          </ac:spMkLst>
        </pc:spChg>
        <pc:spChg chg="mod">
          <ac:chgData name="山川 武志" userId="da055acc068d9f50" providerId="LiveId" clId="{5F0975D4-8128-4594-9A37-4925F75F7590}" dt="2021-05-14T07:52:10.839" v="47" actId="404"/>
          <ac:spMkLst>
            <pc:docMk/>
            <pc:sldMk cId="3402960321" sldId="276"/>
            <ac:spMk id="8" creationId="{1A4A04DC-4371-4B5E-A0FB-59DEBDD0765A}"/>
          </ac:spMkLst>
        </pc:spChg>
      </pc:sldChg>
      <pc:sldChg chg="modSp mod">
        <pc:chgData name="山川 武志" userId="da055acc068d9f50" providerId="LiveId" clId="{5F0975D4-8128-4594-9A37-4925F75F7590}" dt="2021-05-14T07:53:46.886" v="80" actId="1076"/>
        <pc:sldMkLst>
          <pc:docMk/>
          <pc:sldMk cId="25523262" sldId="586"/>
        </pc:sldMkLst>
        <pc:spChg chg="mod">
          <ac:chgData name="山川 武志" userId="da055acc068d9f50" providerId="LiveId" clId="{5F0975D4-8128-4594-9A37-4925F75F7590}" dt="2021-05-14T07:53:46.886" v="80" actId="1076"/>
          <ac:spMkLst>
            <pc:docMk/>
            <pc:sldMk cId="25523262" sldId="586"/>
            <ac:spMk id="5" creationId="{878102E8-13E6-44BA-903C-130895855246}"/>
          </ac:spMkLst>
        </pc:spChg>
      </pc:sldChg>
      <pc:sldChg chg="modSp mod modNotesTx">
        <pc:chgData name="山川 武志" userId="da055acc068d9f50" providerId="LiveId" clId="{5F0975D4-8128-4594-9A37-4925F75F7590}" dt="2021-05-14T07:57:53.787" v="418" actId="20577"/>
        <pc:sldMkLst>
          <pc:docMk/>
          <pc:sldMk cId="1914789957" sldId="597"/>
        </pc:sldMkLst>
        <pc:spChg chg="mod">
          <ac:chgData name="山川 武志" userId="da055acc068d9f50" providerId="LiveId" clId="{5F0975D4-8128-4594-9A37-4925F75F7590}" dt="2021-05-14T07:54:33.092" v="89" actId="113"/>
          <ac:spMkLst>
            <pc:docMk/>
            <pc:sldMk cId="1914789957" sldId="597"/>
            <ac:spMk id="4" creationId="{5CC885C9-0407-4A4C-98C4-4CAC67FAB03F}"/>
          </ac:spMkLst>
        </pc:spChg>
      </pc:sldChg>
      <pc:sldChg chg="modSp mod modNotesTx">
        <pc:chgData name="山川 武志" userId="da055acc068d9f50" providerId="LiveId" clId="{5F0975D4-8128-4594-9A37-4925F75F7590}" dt="2021-05-14T07:58:19.566" v="440" actId="20577"/>
        <pc:sldMkLst>
          <pc:docMk/>
          <pc:sldMk cId="4166773368" sldId="599"/>
        </pc:sldMkLst>
        <pc:spChg chg="mod">
          <ac:chgData name="山川 武志" userId="da055acc068d9f50" providerId="LiveId" clId="{5F0975D4-8128-4594-9A37-4925F75F7590}" dt="2021-05-14T07:54:51.074" v="90" actId="113"/>
          <ac:spMkLst>
            <pc:docMk/>
            <pc:sldMk cId="4166773368" sldId="599"/>
            <ac:spMk id="4" creationId="{5CC885C9-0407-4A4C-98C4-4CAC67FAB03F}"/>
          </ac:spMkLst>
        </pc:spChg>
      </pc:sldChg>
      <pc:sldChg chg="delSp mod">
        <pc:chgData name="山川 武志" userId="da055acc068d9f50" providerId="LiveId" clId="{5F0975D4-8128-4594-9A37-4925F75F7590}" dt="2021-05-14T07:59:48.725" v="446" actId="478"/>
        <pc:sldMkLst>
          <pc:docMk/>
          <pc:sldMk cId="1574696312" sldId="637"/>
        </pc:sldMkLst>
        <pc:spChg chg="del">
          <ac:chgData name="山川 武志" userId="da055acc068d9f50" providerId="LiveId" clId="{5F0975D4-8128-4594-9A37-4925F75F7590}" dt="2021-05-14T07:59:48.725" v="446" actId="478"/>
          <ac:spMkLst>
            <pc:docMk/>
            <pc:sldMk cId="1574696312" sldId="637"/>
            <ac:spMk id="7" creationId="{88A4DE5B-014D-45DE-8599-AB30CE2D8428}"/>
          </ac:spMkLst>
        </pc:spChg>
      </pc:sldChg>
      <pc:sldChg chg="del">
        <pc:chgData name="山川 武志" userId="da055acc068d9f50" providerId="LiveId" clId="{5F0975D4-8128-4594-9A37-4925F75F7590}" dt="2021-05-14T08:00:11.020" v="447" actId="47"/>
        <pc:sldMkLst>
          <pc:docMk/>
          <pc:sldMk cId="2853171572" sldId="638"/>
        </pc:sldMkLst>
      </pc:sldChg>
      <pc:sldChg chg="modAnim">
        <pc:chgData name="山川 武志" userId="da055acc068d9f50" providerId="LiveId" clId="{5F0975D4-8128-4594-9A37-4925F75F7590}" dt="2021-05-14T08:00:49.445" v="449"/>
        <pc:sldMkLst>
          <pc:docMk/>
          <pc:sldMk cId="452432076" sldId="639"/>
        </pc:sldMkLst>
      </pc:sldChg>
      <pc:sldChg chg="modSp">
        <pc:chgData name="山川 武志" userId="da055acc068d9f50" providerId="LiveId" clId="{5F0975D4-8128-4594-9A37-4925F75F7590}" dt="2021-05-14T03:41:56.258" v="33" actId="20577"/>
        <pc:sldMkLst>
          <pc:docMk/>
          <pc:sldMk cId="460125822" sldId="648"/>
        </pc:sldMkLst>
        <pc:spChg chg="mod">
          <ac:chgData name="山川 武志" userId="da055acc068d9f50" providerId="LiveId" clId="{5F0975D4-8128-4594-9A37-4925F75F7590}" dt="2021-05-14T03:41:56.258" v="33" actId="20577"/>
          <ac:spMkLst>
            <pc:docMk/>
            <pc:sldMk cId="460125822" sldId="648"/>
            <ac:spMk id="16" creationId="{902E81E1-B0D0-4689-A9A2-B59EF45507BE}"/>
          </ac:spMkLst>
        </pc:spChg>
      </pc:sldChg>
      <pc:sldChg chg="del">
        <pc:chgData name="山川 武志" userId="da055acc068d9f50" providerId="LiveId" clId="{5F0975D4-8128-4594-9A37-4925F75F7590}" dt="2021-05-14T03:42:23.013" v="34" actId="47"/>
        <pc:sldMkLst>
          <pc:docMk/>
          <pc:sldMk cId="2534420187" sldId="650"/>
        </pc:sldMkLst>
      </pc:sldChg>
      <pc:sldChg chg="del">
        <pc:chgData name="山川 武志" userId="da055acc068d9f50" providerId="LiveId" clId="{5F0975D4-8128-4594-9A37-4925F75F7590}" dt="2021-05-14T03:41:47.803" v="2" actId="47"/>
        <pc:sldMkLst>
          <pc:docMk/>
          <pc:sldMk cId="3144141763" sldId="651"/>
        </pc:sldMkLst>
      </pc:sldChg>
      <pc:sldChg chg="addSp delSp add mod addAnim delAnim">
        <pc:chgData name="山川 武志" userId="da055acc068d9f50" providerId="LiveId" clId="{5F0975D4-8128-4594-9A37-4925F75F7590}" dt="2021-05-14T07:59:20.396" v="445" actId="478"/>
        <pc:sldMkLst>
          <pc:docMk/>
          <pc:sldMk cId="1810410048" sldId="666"/>
        </pc:sldMkLst>
        <pc:spChg chg="add del">
          <ac:chgData name="山川 武志" userId="da055acc068d9f50" providerId="LiveId" clId="{5F0975D4-8128-4594-9A37-4925F75F7590}" dt="2021-05-14T07:59:19.619" v="444" actId="478"/>
          <ac:spMkLst>
            <pc:docMk/>
            <pc:sldMk cId="1810410048" sldId="666"/>
            <ac:spMk id="6" creationId="{666AC13A-0D06-47B2-9DA8-2F339C562E9B}"/>
          </ac:spMkLst>
        </pc:spChg>
        <pc:spChg chg="add del">
          <ac:chgData name="山川 武志" userId="da055acc068d9f50" providerId="LiveId" clId="{5F0975D4-8128-4594-9A37-4925F75F7590}" dt="2021-05-14T07:59:20.396" v="445" actId="478"/>
          <ac:spMkLst>
            <pc:docMk/>
            <pc:sldMk cId="1810410048" sldId="666"/>
            <ac:spMk id="16" creationId="{902E81E1-B0D0-4689-A9A2-B59EF45507BE}"/>
          </ac:spMkLst>
        </pc:spChg>
      </pc:sldChg>
      <pc:sldChg chg="add">
        <pc:chgData name="山川 武志" userId="da055acc068d9f50" providerId="LiveId" clId="{5F0975D4-8128-4594-9A37-4925F75F7590}" dt="2021-05-14T07:58:58.541" v="441"/>
        <pc:sldMkLst>
          <pc:docMk/>
          <pc:sldMk cId="3081695097" sldId="6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63DCA-A28F-4147-BD91-A6736C800B23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C9E86-BAE4-4F66-94C7-2A5259DB6E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14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租税教室全体の注意点</a:t>
            </a:r>
            <a:endParaRPr kumimoji="1" lang="en-US" altLang="ja-JP" dirty="0"/>
          </a:p>
          <a:p>
            <a:r>
              <a:rPr kumimoji="1" lang="ja-JP" altLang="en-US" dirty="0"/>
              <a:t>時間配分：スライドを使用した授業３０～３５分、グループディスカッションおよび発表：１０～１５分</a:t>
            </a:r>
            <a:endParaRPr kumimoji="1" lang="en-US" altLang="ja-JP" dirty="0"/>
          </a:p>
          <a:p>
            <a:r>
              <a:rPr kumimoji="1" lang="ja-JP" altLang="en-US" dirty="0"/>
              <a:t>スライド使用のパートは、しっかり３０分程度かかるので児童からの回答パートで反応が少ない場合は、こちらで答えを話して進行していく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△：対象の市町村名へ置換</a:t>
            </a:r>
            <a:endParaRPr kumimoji="1" lang="en-US" altLang="ja-JP" dirty="0"/>
          </a:p>
          <a:p>
            <a:r>
              <a:rPr kumimoji="1" lang="ja-JP" altLang="en-US" dirty="0"/>
              <a:t>☆：対象の小学校名へ置換</a:t>
            </a:r>
            <a:endParaRPr kumimoji="1" lang="en-US" altLang="ja-JP" dirty="0"/>
          </a:p>
          <a:p>
            <a:r>
              <a:rPr kumimoji="1" lang="ja-JP" altLang="en-US" dirty="0"/>
              <a:t>■：対象の小学校児童数に対応した金額を入力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028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その年の小学生高学年のトレンドを問題にする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678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拍手をうながす</a:t>
            </a:r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その年の小学生高学年のトレンドを問題にする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35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開催時期の総理大臣へ変更する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698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ヒントとして冠（かんむり）が違う（竹冠と草冠）ことを教える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開催時期の総理大臣へ変更する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699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拍手をうながす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読み：すが　よしひで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開催時期の総理大臣へ変更する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940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自分が総理大臣になったら、いくら欲しい？</a:t>
            </a:r>
            <a:endParaRPr kumimoji="1" lang="en-US" altLang="ja-JP" dirty="0"/>
          </a:p>
          <a:p>
            <a:r>
              <a:rPr kumimoji="1" lang="ja-JP" altLang="en-US" dirty="0"/>
              <a:t>いくらくらいなら、あげてもいいか？と発言を促す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開催時期の総理大臣へ変更する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741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4,000</a:t>
            </a:r>
            <a:r>
              <a:rPr kumimoji="1" lang="ja-JP" altLang="en-US" dirty="0"/>
              <a:t>万円で総理大臣してみたい？</a:t>
            </a:r>
            <a:endParaRPr kumimoji="1" lang="en-US" altLang="ja-JP" dirty="0"/>
          </a:p>
          <a:p>
            <a:r>
              <a:rPr kumimoji="1" lang="ja-JP" altLang="en-US" dirty="0"/>
              <a:t>高い？安い？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開催時期のデータで金額を確認する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196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総理大臣は</a:t>
            </a:r>
            <a:r>
              <a:rPr kumimoji="1" lang="en-US" altLang="ja-JP" dirty="0"/>
              <a:t>4,032</a:t>
            </a:r>
            <a:r>
              <a:rPr kumimoji="1" lang="ja-JP" altLang="en-US" dirty="0"/>
              <a:t>万円全部を使うことができるかな？（可処分所得かどうか）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開催時期のデータで金額を確認する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133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691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45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準備物の確認</a:t>
            </a:r>
            <a:endParaRPr kumimoji="1" lang="en-US" altLang="ja-JP" dirty="0"/>
          </a:p>
          <a:p>
            <a:r>
              <a:rPr kumimoji="1" lang="ja-JP" altLang="en-US" dirty="0"/>
              <a:t>・税金って何？</a:t>
            </a:r>
            <a:endParaRPr kumimoji="1" lang="en-US" altLang="ja-JP" dirty="0"/>
          </a:p>
          <a:p>
            <a:r>
              <a:rPr kumimoji="1" lang="ja-JP" altLang="en-US" dirty="0"/>
              <a:t>・〇</a:t>
            </a:r>
            <a:r>
              <a:rPr kumimoji="1" lang="en-US" altLang="ja-JP" dirty="0"/>
              <a:t>×</a:t>
            </a:r>
            <a:r>
              <a:rPr kumimoji="1" lang="ja-JP" altLang="en-US" dirty="0"/>
              <a:t>うちわ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020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4,032</a:t>
            </a:r>
            <a:r>
              <a:rPr kumimoji="1" lang="ja-JP" altLang="en-US" dirty="0"/>
              <a:t>万円のお給料なのに実際にもらえるのは</a:t>
            </a:r>
            <a:r>
              <a:rPr kumimoji="1" lang="en-US" altLang="ja-JP" dirty="0"/>
              <a:t>2,300</a:t>
            </a:r>
            <a:r>
              <a:rPr kumimoji="1" lang="ja-JP" altLang="en-US" dirty="0"/>
              <a:t>万円。</a:t>
            </a:r>
            <a:endParaRPr kumimoji="1" lang="en-US" altLang="ja-JP" dirty="0"/>
          </a:p>
          <a:p>
            <a:r>
              <a:rPr kumimoji="1" lang="en-US" altLang="ja-JP" dirty="0"/>
              <a:t>1,432</a:t>
            </a:r>
            <a:r>
              <a:rPr kumimoji="1" lang="ja-JP" altLang="en-US" dirty="0"/>
              <a:t>万円がどこかに消えています。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開催時期のデータで金額を確認する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039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開催時期のデータで金額を確認する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1005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873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108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鈴鹿市では</a:t>
            </a:r>
            <a:r>
              <a:rPr kumimoji="1" lang="en-US" altLang="ja-JP" dirty="0"/>
              <a:t>11</a:t>
            </a:r>
            <a:r>
              <a:rPr kumimoji="1" lang="ja-JP" altLang="en-US" dirty="0"/>
              <a:t>月に親子税金クイズ大会と映画観賞会を開催（親会）</a:t>
            </a:r>
            <a:endParaRPr kumimoji="1" lang="en-US" altLang="ja-JP" dirty="0"/>
          </a:p>
          <a:p>
            <a:r>
              <a:rPr kumimoji="1" lang="ja-JP" altLang="en-US" dirty="0"/>
              <a:t>亀山市では８夏休みに夏休み親子映画会を開催（女性部）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AB6B-3A06-4F4B-9BD7-F99DEF670AD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3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①税金って何？②税金は誰がどうやって支払うの？③税金の使い方はどう決めるの？④今日のまとめ</a:t>
            </a:r>
            <a:endParaRPr kumimoji="1" lang="en-US" altLang="ja-JP" dirty="0"/>
          </a:p>
          <a:p>
            <a:r>
              <a:rPr kumimoji="1" lang="ja-JP" altLang="en-US" dirty="0"/>
              <a:t>今日のメニューを紹介する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AB6B-3A06-4F4B-9BD7-F99DEF670AD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969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427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答えてもらうたびに拍手をうながす</a:t>
            </a:r>
            <a:endParaRPr kumimoji="1" lang="en-US" altLang="ja-JP" dirty="0"/>
          </a:p>
          <a:p>
            <a:r>
              <a:rPr kumimoji="1" lang="ja-JP" altLang="en-US" dirty="0"/>
              <a:t>２～３種類出たら次へ。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918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税金は「国の税金」と「地方の税金」とに分かれていることを説明する。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818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答えてもらうたびに拍手をうながす</a:t>
            </a:r>
            <a:endParaRPr kumimoji="1" lang="en-US" altLang="ja-JP" dirty="0"/>
          </a:p>
          <a:p>
            <a:r>
              <a:rPr kumimoji="1" lang="ja-JP" altLang="en-US" dirty="0"/>
              <a:t>消費税が出たら次へ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22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準備物の確認</a:t>
            </a:r>
            <a:endParaRPr kumimoji="1" lang="en-US" altLang="ja-JP" dirty="0"/>
          </a:p>
          <a:p>
            <a:r>
              <a:rPr kumimoji="1" lang="ja-JP" altLang="en-US" dirty="0"/>
              <a:t>・税金って何？</a:t>
            </a:r>
            <a:endParaRPr kumimoji="1" lang="en-US" altLang="ja-JP" dirty="0"/>
          </a:p>
          <a:p>
            <a:r>
              <a:rPr kumimoji="1" lang="ja-JP" altLang="en-US" dirty="0"/>
              <a:t>・〇</a:t>
            </a:r>
            <a:r>
              <a:rPr kumimoji="1" lang="en-US" altLang="ja-JP" dirty="0"/>
              <a:t>×</a:t>
            </a:r>
            <a:r>
              <a:rPr kumimoji="1" lang="ja-JP" altLang="en-US" dirty="0"/>
              <a:t>うちわ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231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868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払いたくないに挙がるように誘導</a:t>
            </a:r>
            <a:endParaRPr kumimoji="1" lang="en-US" altLang="ja-JP" dirty="0"/>
          </a:p>
          <a:p>
            <a:r>
              <a:rPr kumimoji="1" lang="ja-JP" altLang="en-US" dirty="0"/>
              <a:t>例：商品代と別にお金がかかるのは嫌ですよね？同じ商品なら安いほうがいいですよね？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097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175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  <a:endParaRPr kumimoji="1" lang="en-US" altLang="ja-JP" dirty="0"/>
          </a:p>
          <a:p>
            <a:r>
              <a:rPr kumimoji="1" lang="ja-JP" altLang="en-US" dirty="0"/>
              <a:t>軽減税率を知っていて両方上げる子もいる。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8366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１．１億円　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　１０％　の間違えが多い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１億１千万円は消費税が含まれた金額です</a:t>
            </a:r>
            <a:endParaRPr kumimoji="1" lang="en-US" altLang="ja-JP" dirty="0"/>
          </a:p>
          <a:p>
            <a:r>
              <a:rPr kumimoji="1" lang="ja-JP" altLang="en-US" dirty="0"/>
              <a:t>１億１千万円の中に含まれている消費税はいくらでしょうか？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と補足してください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948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030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軽減税率の説明へつなぐため「店内では食べれません」をしっかり伝える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１０８円は消費税が含まれた金額です</a:t>
            </a:r>
            <a:endParaRPr kumimoji="1" lang="en-US" altLang="ja-JP" dirty="0"/>
          </a:p>
          <a:p>
            <a:r>
              <a:rPr kumimoji="1" lang="ja-JP" altLang="en-US" dirty="0"/>
              <a:t>１０８円の中に含まれている消費税はいくらでしょうか？</a:t>
            </a:r>
            <a:endParaRPr kumimoji="1" lang="en-US" altLang="ja-JP" dirty="0"/>
          </a:p>
          <a:p>
            <a:r>
              <a:rPr kumimoji="1" lang="ja-JP" altLang="en-US" dirty="0"/>
              <a:t>と補足してください。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3137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1938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286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507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準備物の確認</a:t>
            </a:r>
            <a:endParaRPr kumimoji="1" lang="en-US" altLang="ja-JP" dirty="0"/>
          </a:p>
          <a:p>
            <a:r>
              <a:rPr kumimoji="1" lang="ja-JP" altLang="en-US" dirty="0"/>
              <a:t>・税金って何？</a:t>
            </a:r>
            <a:endParaRPr kumimoji="1" lang="en-US" altLang="ja-JP" dirty="0"/>
          </a:p>
          <a:p>
            <a:r>
              <a:rPr kumimoji="1" lang="ja-JP" altLang="en-US" dirty="0"/>
              <a:t>・〇</a:t>
            </a:r>
            <a:r>
              <a:rPr kumimoji="1" lang="en-US" altLang="ja-JP" dirty="0"/>
              <a:t>×</a:t>
            </a:r>
            <a:r>
              <a:rPr kumimoji="1" lang="ja-JP" altLang="en-US" dirty="0"/>
              <a:t>うちわ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565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2872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「今日のまとめ」で、おさらいあり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071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AB6B-3A06-4F4B-9BD7-F99DEF670AD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389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100</a:t>
            </a:r>
            <a:r>
              <a:rPr kumimoji="1" lang="ja-JP" altLang="en-US" dirty="0"/>
              <a:t>円はお店の売り上げだからお店に消費税の</a:t>
            </a:r>
            <a:r>
              <a:rPr kumimoji="1" lang="en-US" altLang="ja-JP" dirty="0"/>
              <a:t>8</a:t>
            </a:r>
            <a:r>
              <a:rPr kumimoji="1" lang="ja-JP" altLang="en-US" dirty="0"/>
              <a:t>円はどこにいく？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90704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67602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  <a:endParaRPr kumimoji="1" lang="en-US" altLang="ja-JP" dirty="0"/>
          </a:p>
          <a:p>
            <a:r>
              <a:rPr kumimoji="1" lang="ja-JP" altLang="en-US" dirty="0"/>
              <a:t>どこにあるか知っているかを聞いても良い。住所：鈴鹿市神戸９丁目２４－４５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8174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1211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どこにあるか知っているかを聞いても良い。住所：東京都千代田区霞が関３丁目１－１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8998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「今日のまとめ」でおさらいあり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6828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AB6B-3A06-4F4B-9BD7-F99DEF670AD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383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準備物の確認</a:t>
            </a:r>
            <a:endParaRPr kumimoji="1" lang="en-US" altLang="ja-JP" dirty="0"/>
          </a:p>
          <a:p>
            <a:r>
              <a:rPr kumimoji="1" lang="ja-JP" altLang="en-US" dirty="0"/>
              <a:t>・税金って何？</a:t>
            </a:r>
            <a:endParaRPr kumimoji="1" lang="en-US" altLang="ja-JP" dirty="0"/>
          </a:p>
          <a:p>
            <a:r>
              <a:rPr kumimoji="1" lang="ja-JP" altLang="en-US" dirty="0"/>
              <a:t>・〇</a:t>
            </a:r>
            <a:r>
              <a:rPr kumimoji="1" lang="en-US" altLang="ja-JP" dirty="0"/>
              <a:t>×</a:t>
            </a:r>
            <a:r>
              <a:rPr kumimoji="1" lang="ja-JP" altLang="en-US" dirty="0"/>
              <a:t>うちわ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5655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32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5197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0752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49090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まちに分けられた税金は、地方議員が使い方を決める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69230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15445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887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2553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今年はコロナ対策として「お金（現金）」として税金が戻ってきたが、普段は「お金（現金）」ではなく、姿や形を変えて私たちに戻ってきます。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7104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担当小学校近くの公共施設（公園等）を紹介する。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64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その年の小学生高学年のトレンドを問題にする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4155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ローラーすべり台設置公園例</a:t>
            </a:r>
            <a:endParaRPr kumimoji="1" lang="en-US" altLang="ja-JP" dirty="0"/>
          </a:p>
          <a:p>
            <a:r>
              <a:rPr kumimoji="1" lang="ja-JP" altLang="en-US" dirty="0"/>
              <a:t>加佐登にある「鈴鹿フラワーパーク」　高岡にある「ピノキオ公園（高岡山中央公園）」</a:t>
            </a:r>
            <a:endParaRPr kumimoji="1" lang="en-US" altLang="ja-JP" dirty="0"/>
          </a:p>
          <a:p>
            <a:r>
              <a:rPr kumimoji="1" lang="ja-JP" altLang="en-US" dirty="0"/>
              <a:t>若山町にある「亀山公園」　布気町にある「亀山サンシャインパーク」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4587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ローラーすべり台設置公園例</a:t>
            </a:r>
            <a:endParaRPr kumimoji="1" lang="en-US" altLang="ja-JP" dirty="0"/>
          </a:p>
          <a:p>
            <a:r>
              <a:rPr kumimoji="1" lang="ja-JP" altLang="en-US" dirty="0"/>
              <a:t>加佐登にある「鈴鹿フラワーパーク」　高岡にある「ピノキオ公園（高岡山中央公園）」</a:t>
            </a:r>
            <a:endParaRPr kumimoji="1" lang="en-US" altLang="ja-JP" dirty="0"/>
          </a:p>
          <a:p>
            <a:r>
              <a:rPr kumimoji="1" lang="ja-JP" altLang="en-US" dirty="0"/>
              <a:t>若山町にある「亀山公園」　布気町にある「亀山サンシャインパーク」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5162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ローラーすべり台設置公園例</a:t>
            </a:r>
            <a:endParaRPr kumimoji="1" lang="en-US" altLang="ja-JP" dirty="0"/>
          </a:p>
          <a:p>
            <a:r>
              <a:rPr kumimoji="1" lang="ja-JP" altLang="en-US" dirty="0"/>
              <a:t>加佐登にある「鈴鹿フラワーパーク」　高岡にある「ピノキオ公園（高岡山中央公園）」</a:t>
            </a:r>
            <a:endParaRPr kumimoji="1" lang="en-US" altLang="ja-JP" dirty="0"/>
          </a:p>
          <a:p>
            <a:r>
              <a:rPr kumimoji="1" lang="ja-JP" altLang="en-US" dirty="0"/>
              <a:t>若山町にある「亀山公園」　布気町にある「亀山サンシャインパーク」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4957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ローラーすべり台設置公園例</a:t>
            </a:r>
            <a:endParaRPr kumimoji="1" lang="en-US" altLang="ja-JP" dirty="0"/>
          </a:p>
          <a:p>
            <a:r>
              <a:rPr kumimoji="1" lang="ja-JP" altLang="en-US" dirty="0"/>
              <a:t>加佐登にある「鈴鹿フラワーパーク」　高岡にある「ピノキオ公園（高岡山中央公園）」</a:t>
            </a:r>
            <a:endParaRPr kumimoji="1" lang="en-US" altLang="ja-JP" dirty="0"/>
          </a:p>
          <a:p>
            <a:r>
              <a:rPr kumimoji="1" lang="ja-JP" altLang="en-US" dirty="0"/>
              <a:t>若山町にある「亀山公園」　布気町にある「亀山サンシャインパーク」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5664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0498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31100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8509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0993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2233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92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その年の小学生高学年のトレンドを問題にする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937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教科書の裏表紙に「この教科書は、これからの日本を担う皆さんへの期待をこめ、国民の税金によって無償で支給されています。大切に使いましょう」と書かれている。教科書だけでなく机や椅子などの用具も大切に使いましょう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6788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「今日のまとめ」でおさらいあり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4620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AB6B-3A06-4F4B-9BD7-F99DEF670ADE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8322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「今日のまとめ」で、おさらいあり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1681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「今日のまとめ」でおさらいあり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9728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「今日のまとめ」でおさらいあり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8401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01461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9859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「借金＝悪」と伝わらないように注意。社会を支えるためには必要な借金もある。</a:t>
            </a:r>
            <a:endParaRPr kumimoji="1" lang="en-US" altLang="ja-JP" dirty="0"/>
          </a:p>
          <a:p>
            <a:r>
              <a:rPr kumimoji="1" lang="ja-JP" altLang="en-US" dirty="0"/>
              <a:t>例：明日から急に学校が有料になったり、救急車や消防署、警察署が有料になったら嫌ですよね？など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060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506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拍手をうながす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その年の小学生高学年のトレンドを問題にする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7051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日本は大変な状況にあることを感じてもらうだけで</a:t>
            </a:r>
            <a:r>
              <a:rPr kumimoji="1" lang="en-US" altLang="ja-JP" dirty="0"/>
              <a:t>OK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713</a:t>
            </a:r>
            <a:r>
              <a:rPr kumimoji="1" lang="ja-JP" altLang="en-US" dirty="0"/>
              <a:t>万円</a:t>
            </a:r>
            <a:r>
              <a:rPr kumimoji="1" lang="en-US" altLang="ja-JP" dirty="0"/>
              <a:t>×25</a:t>
            </a:r>
            <a:r>
              <a:rPr kumimoji="1" lang="ja-JP" altLang="en-US" dirty="0"/>
              <a:t>名＝</a:t>
            </a:r>
            <a:r>
              <a:rPr kumimoji="1" lang="en-US" altLang="ja-JP" dirty="0"/>
              <a:t>1</a:t>
            </a:r>
            <a:r>
              <a:rPr kumimoji="1" lang="ja-JP" altLang="en-US" dirty="0"/>
              <a:t>億</a:t>
            </a:r>
            <a:r>
              <a:rPr kumimoji="1" lang="en-US" altLang="ja-JP" dirty="0"/>
              <a:t>4,260</a:t>
            </a:r>
            <a:r>
              <a:rPr kumimoji="1" lang="ja-JP" altLang="en-US" dirty="0"/>
              <a:t>万円</a:t>
            </a:r>
            <a:endParaRPr kumimoji="1" lang="en-US" altLang="ja-JP" dirty="0"/>
          </a:p>
          <a:p>
            <a:r>
              <a:rPr kumimoji="1" lang="en-US" altLang="ja-JP" dirty="0"/>
              <a:t>713</a:t>
            </a:r>
            <a:r>
              <a:rPr kumimoji="1" lang="ja-JP" altLang="en-US" dirty="0"/>
              <a:t>万円</a:t>
            </a:r>
            <a:r>
              <a:rPr kumimoji="1" lang="en-US" altLang="ja-JP" dirty="0"/>
              <a:t>×30</a:t>
            </a:r>
            <a:r>
              <a:rPr kumimoji="1" lang="ja-JP" altLang="en-US" dirty="0"/>
              <a:t>名＝</a:t>
            </a:r>
            <a:r>
              <a:rPr kumimoji="1" lang="en-US" altLang="ja-JP" dirty="0"/>
              <a:t>2</a:t>
            </a:r>
            <a:r>
              <a:rPr kumimoji="1" lang="ja-JP" altLang="en-US" dirty="0"/>
              <a:t>億</a:t>
            </a:r>
            <a:r>
              <a:rPr kumimoji="1" lang="en-US" altLang="ja-JP" dirty="0"/>
              <a:t>1,390</a:t>
            </a:r>
            <a:r>
              <a:rPr kumimoji="1" lang="ja-JP" altLang="en-US" dirty="0"/>
              <a:t>万円</a:t>
            </a:r>
            <a:endParaRPr kumimoji="1" lang="en-US" altLang="ja-JP" dirty="0"/>
          </a:p>
          <a:p>
            <a:r>
              <a:rPr kumimoji="1" lang="en-US" altLang="ja-JP" dirty="0"/>
              <a:t>713</a:t>
            </a:r>
            <a:r>
              <a:rPr kumimoji="1" lang="ja-JP" altLang="en-US" dirty="0"/>
              <a:t>万円</a:t>
            </a:r>
            <a:r>
              <a:rPr kumimoji="1" lang="en-US" altLang="ja-JP" dirty="0"/>
              <a:t>×35</a:t>
            </a:r>
            <a:r>
              <a:rPr kumimoji="1" lang="ja-JP" altLang="en-US" dirty="0"/>
              <a:t>名＝</a:t>
            </a:r>
            <a:r>
              <a:rPr kumimoji="1" lang="en-US" altLang="ja-JP" dirty="0"/>
              <a:t>2</a:t>
            </a:r>
            <a:r>
              <a:rPr kumimoji="1" lang="ja-JP" altLang="en-US" dirty="0"/>
              <a:t>億</a:t>
            </a:r>
            <a:r>
              <a:rPr kumimoji="1" lang="en-US" altLang="ja-JP" dirty="0"/>
              <a:t>4,955</a:t>
            </a:r>
            <a:r>
              <a:rPr kumimoji="1" lang="ja-JP" altLang="en-US" dirty="0"/>
              <a:t>万円</a:t>
            </a:r>
            <a:endParaRPr kumimoji="1" lang="en-US" altLang="ja-JP" dirty="0"/>
          </a:p>
          <a:p>
            <a:r>
              <a:rPr kumimoji="1" lang="en-US" altLang="ja-JP" dirty="0"/>
              <a:t>713</a:t>
            </a:r>
            <a:r>
              <a:rPr kumimoji="1" lang="ja-JP" altLang="en-US" dirty="0"/>
              <a:t>万円</a:t>
            </a:r>
            <a:r>
              <a:rPr kumimoji="1" lang="en-US" altLang="ja-JP" dirty="0"/>
              <a:t>×40</a:t>
            </a:r>
            <a:r>
              <a:rPr kumimoji="1" lang="ja-JP" altLang="en-US" dirty="0"/>
              <a:t>名＝</a:t>
            </a:r>
            <a:r>
              <a:rPr kumimoji="1" lang="en-US" altLang="ja-JP" dirty="0"/>
              <a:t>2</a:t>
            </a:r>
            <a:r>
              <a:rPr kumimoji="1" lang="ja-JP" altLang="en-US" dirty="0"/>
              <a:t>億</a:t>
            </a:r>
            <a:r>
              <a:rPr kumimoji="1" lang="en-US" altLang="ja-JP" dirty="0"/>
              <a:t>8,520</a:t>
            </a:r>
            <a:r>
              <a:rPr kumimoji="1" lang="ja-JP" altLang="en-US" dirty="0"/>
              <a:t>万円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9316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3261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r>
              <a:rPr kumimoji="1" lang="ja-JP" altLang="en-US" dirty="0"/>
              <a:t>年後には、ほとんどの児童が選挙権をもつ</a:t>
            </a:r>
            <a:endParaRPr kumimoji="1" lang="en-US" altLang="ja-JP" dirty="0"/>
          </a:p>
          <a:p>
            <a:r>
              <a:rPr kumimoji="1" lang="en-US" altLang="ja-JP" dirty="0"/>
              <a:t>6</a:t>
            </a:r>
            <a:r>
              <a:rPr kumimoji="1" lang="ja-JP" altLang="en-US" dirty="0"/>
              <a:t>年後の具体的な選挙名が分かれば教える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7332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4065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4475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r>
              <a:rPr kumimoji="1" lang="ja-JP" altLang="en-US" dirty="0"/>
              <a:t>億円レプリカを見せる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2658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1057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1057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「払った方がいい」が多数となるフィニッシュへ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64371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時間があれば授業の感想を聞いたり質疑応答を受けたりする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25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授業進行とは関係ないメモ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その年の小学生高学年のトレンドを問題にする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C9E86-BAE4-4F66-94C7-2A5259DB6E4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08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3A11CFC-5E4C-461C-88D5-650A8601F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5" r="6657" b="25254"/>
          <a:stretch/>
        </p:blipFill>
        <p:spPr>
          <a:xfrm>
            <a:off x="3466345" y="4069919"/>
            <a:ext cx="29733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1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63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09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04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25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69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7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54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DBFAF58-2ADE-4449-B010-42B1FFFF194C}"/>
              </a:ext>
            </a:extLst>
          </p:cNvPr>
          <p:cNvSpPr/>
          <p:nvPr userDrawn="1"/>
        </p:nvSpPr>
        <p:spPr>
          <a:xfrm>
            <a:off x="0" y="0"/>
            <a:ext cx="9906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/>
            <a:r>
              <a:rPr kumimoji="1" lang="ja-JP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租税教室</a:t>
            </a:r>
            <a:endParaRPr kumimoji="1" lang="ja-JP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098C7DA-A399-4E85-A347-298858F3A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27" y="97200"/>
            <a:ext cx="759824" cy="720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B8772FB-6F64-4F92-A44A-157163C93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5" r="6657" b="25254"/>
          <a:stretch/>
        </p:blipFill>
        <p:spPr>
          <a:xfrm>
            <a:off x="6586206" y="97200"/>
            <a:ext cx="29733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6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56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61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837B3-852E-4BC5-BD1F-52D89728B6E7}" type="datetimeFigureOut">
              <a:rPr kumimoji="1" lang="ja-JP" altLang="en-US" smtClean="0"/>
              <a:t>2021/5/31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593CF-DCA0-4780-9E0E-0EE6F3F327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60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4.xml"/><Relationship Id="rId9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A77C03-D3FE-4529-A866-AAD60ED8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635" y="1783959"/>
            <a:ext cx="3774265" cy="2889114"/>
          </a:xfrm>
        </p:spPr>
        <p:txBody>
          <a:bodyPr anchor="b">
            <a:normAutofit/>
          </a:bodyPr>
          <a:lstStyle/>
          <a:p>
            <a:pPr algn="l"/>
            <a:b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△立</a:t>
            </a:r>
            <a:b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☆小学校</a:t>
            </a:r>
            <a:b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租税</a:t>
            </a:r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015385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462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2D3DE4E-7EC4-413D-863A-B1376F372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" r="6657" b="25254"/>
          <a:stretch/>
        </p:blipFill>
        <p:spPr>
          <a:xfrm>
            <a:off x="124529" y="2287658"/>
            <a:ext cx="3890102" cy="940858"/>
          </a:xfrm>
          <a:prstGeom prst="rect">
            <a:avLst/>
          </a:prstGeom>
        </p:spPr>
      </p:pic>
      <p:sp>
        <p:nvSpPr>
          <p:cNvPr id="11" name="字幕 2">
            <a:extLst>
              <a:ext uri="{FF2B5EF4-FFF2-40B4-BE49-F238E27FC236}">
                <a16:creationId xmlns:a16="http://schemas.microsoft.com/office/drawing/2014/main" id="{0CB7232F-A305-4846-B646-F18483EC9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634" y="4750893"/>
            <a:ext cx="3774266" cy="1147863"/>
          </a:xfrm>
        </p:spPr>
        <p:txBody>
          <a:bodyPr anchor="ctr">
            <a:norm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はじめにお願いです</a:t>
            </a:r>
            <a:endParaRPr kumimoji="1" lang="ja-JP" altLang="en-US" sz="18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73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Guia Básico De Sobrevivência Em Fortnite Primal">
            <a:extLst>
              <a:ext uri="{FF2B5EF4-FFF2-40B4-BE49-F238E27FC236}">
                <a16:creationId xmlns:a16="http://schemas.microsoft.com/office/drawing/2014/main" id="{C4152F56-65EE-42EA-ACC9-DAA49D0AB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/>
          <a:stretch/>
        </p:blipFill>
        <p:spPr bwMode="auto">
          <a:xfrm>
            <a:off x="4755600" y="1728000"/>
            <a:ext cx="4726800" cy="32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6F59CB-22C7-434D-B327-4A13343C5E39}"/>
              </a:ext>
            </a:extLst>
          </p:cNvPr>
          <p:cNvSpPr txBox="1"/>
          <p:nvPr/>
        </p:nvSpPr>
        <p:spPr>
          <a:xfrm>
            <a:off x="1870130" y="2484253"/>
            <a:ext cx="26468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ED7D3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あ</a:t>
            </a:r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つまれ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どうぶつの森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7BFD2C-AE84-427E-8C10-6C72FC36DB4D}"/>
              </a:ext>
            </a:extLst>
          </p:cNvPr>
          <p:cNvSpPr txBox="1"/>
          <p:nvPr/>
        </p:nvSpPr>
        <p:spPr>
          <a:xfrm>
            <a:off x="1870130" y="4493156"/>
            <a:ext cx="18261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フォート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ナイト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879302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これも簡単　正解は・・・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B01D8BC-410E-4000-8279-EC8957A720DA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2084715"/>
            <a:ext cx="1440000" cy="1876294"/>
            <a:chOff x="953031" y="775664"/>
            <a:chExt cx="2762903" cy="3600000"/>
          </a:xfrm>
        </p:grpSpPr>
        <p:pic>
          <p:nvPicPr>
            <p:cNvPr id="17" name="図 16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07AC4739-FD80-4506-BEE5-CDC5BC4D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F73121F-A2B2-467F-9DF9-7D63BDFD018D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5937F33-3C6B-49CD-BD71-5A7DC9331471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4093622"/>
            <a:ext cx="1440000" cy="1876287"/>
            <a:chOff x="3971785" y="775664"/>
            <a:chExt cx="2762903" cy="3600000"/>
          </a:xfrm>
        </p:grpSpPr>
        <p:pic>
          <p:nvPicPr>
            <p:cNvPr id="20" name="図 1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32CA53E-9772-4C8A-968D-C3A96465A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5F4CAD6-1ADE-4314-A4DE-7E45FAA6380D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9404469-811B-4F47-BEDA-6AA10B5A6CB2}"/>
              </a:ext>
            </a:extLst>
          </p:cNvPr>
          <p:cNvSpPr txBox="1"/>
          <p:nvPr/>
        </p:nvSpPr>
        <p:spPr>
          <a:xfrm>
            <a:off x="675322" y="1331415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このゲームは？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0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uia Básico De Sobrevivência Em Fortnite Primal">
            <a:extLst>
              <a:ext uri="{FF2B5EF4-FFF2-40B4-BE49-F238E27FC236}">
                <a16:creationId xmlns:a16="http://schemas.microsoft.com/office/drawing/2014/main" id="{F2DAA1F4-59DD-4F38-829E-9532B5237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/>
          <a:stretch/>
        </p:blipFill>
        <p:spPr bwMode="auto">
          <a:xfrm>
            <a:off x="4755600" y="1728000"/>
            <a:ext cx="4726800" cy="32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7725963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次の問題です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201418" y="4230000"/>
            <a:ext cx="4134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フォートナイト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1B0C18-9ED7-45A8-A0A4-90C3991179A1}"/>
              </a:ext>
            </a:extLst>
          </p:cNvPr>
          <p:cNvGrpSpPr>
            <a:grpSpLocks noChangeAspect="1"/>
          </p:cNvGrpSpPr>
          <p:nvPr/>
        </p:nvGrpSpPr>
        <p:grpSpPr>
          <a:xfrm>
            <a:off x="1548000" y="1728000"/>
            <a:ext cx="1440000" cy="1876287"/>
            <a:chOff x="3971785" y="775664"/>
            <a:chExt cx="2762903" cy="3600000"/>
          </a:xfrm>
        </p:grpSpPr>
        <p:pic>
          <p:nvPicPr>
            <p:cNvPr id="10" name="図 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7031B0D-BCFA-4E0C-9BF5-E5E76F35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E5FD35-A1D2-433C-BE2C-38024A2BDF2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1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9F4D38D1-C76D-471E-A66D-661BE1F5D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屋内, 男, カーテン が含まれている画像&#10;&#10;自動的に生成された説明">
            <a:extLst>
              <a:ext uri="{FF2B5EF4-FFF2-40B4-BE49-F238E27FC236}">
                <a16:creationId xmlns:a16="http://schemas.microsoft.com/office/drawing/2014/main" id="{6EFD56EC-8B72-4E15-BE8D-1CDC6E79A8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2F582046-C4F3-4633-AACA-58D45FAB9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6F59CB-22C7-434D-B327-4A13343C5E39}"/>
              </a:ext>
            </a:extLst>
          </p:cNvPr>
          <p:cNvSpPr txBox="1"/>
          <p:nvPr/>
        </p:nvSpPr>
        <p:spPr>
          <a:xfrm>
            <a:off x="1870130" y="263813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ED7D3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管</a:t>
            </a:r>
            <a:r>
              <a:rPr kumimoji="1" lang="ja-JP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義偉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7BFD2C-AE84-427E-8C10-6C72FC36DB4D}"/>
              </a:ext>
            </a:extLst>
          </p:cNvPr>
          <p:cNvSpPr txBox="1"/>
          <p:nvPr/>
        </p:nvSpPr>
        <p:spPr>
          <a:xfrm>
            <a:off x="1870130" y="464704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菅</a:t>
            </a:r>
            <a:r>
              <a:rPr kumimoji="1" lang="ja-JP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義偉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263749" y="6273908"/>
            <a:ext cx="449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少し難しいかな　正解は・・・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585B9AB-02BC-4EC0-B806-6780B0C6275E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2084710"/>
            <a:ext cx="1440000" cy="1876294"/>
            <a:chOff x="953031" y="775664"/>
            <a:chExt cx="2762903" cy="3600000"/>
          </a:xfrm>
        </p:grpSpPr>
        <p:pic>
          <p:nvPicPr>
            <p:cNvPr id="17" name="図 16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BF2343D1-A8D3-45CD-84D1-A56E8210A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A9EDCB9-118D-4428-997C-0B5A3C8518A6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E1946A-57BB-497D-BAAE-A7269066F3C5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4093617"/>
            <a:ext cx="1440000" cy="1876287"/>
            <a:chOff x="3971785" y="775664"/>
            <a:chExt cx="2762903" cy="3600000"/>
          </a:xfrm>
        </p:grpSpPr>
        <p:pic>
          <p:nvPicPr>
            <p:cNvPr id="20" name="図 1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F53BA8-4E82-47CB-8F83-89C31157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05F3A8A-C260-4DBB-A0BF-E0F35FE8504A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1B0070-0C76-4870-9639-71D88FC5E6CE}"/>
              </a:ext>
            </a:extLst>
          </p:cNvPr>
          <p:cNvSpPr txBox="1"/>
          <p:nvPr/>
        </p:nvSpPr>
        <p:spPr>
          <a:xfrm>
            <a:off x="931802" y="133141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この人は誰？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人, 屋内, 男, カーテン が含まれている画像&#10;&#10;自動的に生成された説明">
            <a:extLst>
              <a:ext uri="{FF2B5EF4-FFF2-40B4-BE49-F238E27FC236}">
                <a16:creationId xmlns:a16="http://schemas.microsoft.com/office/drawing/2014/main" id="{A4FAD354-1F9E-4934-ADFF-DD4FBFE5E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00" y="1728000"/>
            <a:ext cx="4702729" cy="31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6802635" y="627390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次は難しい問題です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1047152" y="4230000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菅</a:t>
            </a:r>
            <a:r>
              <a:rPr kumimoji="1" lang="ja-JP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義偉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1B0C18-9ED7-45A8-A0A4-90C3991179A1}"/>
              </a:ext>
            </a:extLst>
          </p:cNvPr>
          <p:cNvGrpSpPr>
            <a:grpSpLocks noChangeAspect="1"/>
          </p:cNvGrpSpPr>
          <p:nvPr/>
        </p:nvGrpSpPr>
        <p:grpSpPr>
          <a:xfrm>
            <a:off x="1548000" y="1728000"/>
            <a:ext cx="1440000" cy="1876287"/>
            <a:chOff x="3971785" y="775664"/>
            <a:chExt cx="2762903" cy="3600000"/>
          </a:xfrm>
        </p:grpSpPr>
        <p:pic>
          <p:nvPicPr>
            <p:cNvPr id="10" name="図 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7031B0D-BCFA-4E0C-9BF5-E5E76F35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E5FD35-A1D2-433C-BE2C-38024A2BDF2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2" name="図 1" descr="人, 屋内, 男, カーテン が含まれている画像&#10;&#10;自動的に生成された説明">
            <a:extLst>
              <a:ext uri="{FF2B5EF4-FFF2-40B4-BE49-F238E27FC236}">
                <a16:creationId xmlns:a16="http://schemas.microsoft.com/office/drawing/2014/main" id="{39286026-9E3E-4176-915E-7448923A7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00" y="1728000"/>
            <a:ext cx="4702729" cy="3135152"/>
          </a:xfrm>
          <a:prstGeom prst="rect">
            <a:avLst/>
          </a:prstGeom>
        </p:spPr>
      </p:pic>
      <p:pic>
        <p:nvPicPr>
          <p:cNvPr id="13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8465AEE8-D4ED-418D-9067-4DF9F1966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3417091" y="6273908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いくらくらいもらえるのかな　正解は・・・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総理大臣がもらえる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お給料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１年間で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いくらでしょうか？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わかる人は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うちわをあげてね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人, 屋内, 男, カーテン が含まれている画像&#10;&#10;自動的に生成された説明">
            <a:extLst>
              <a:ext uri="{FF2B5EF4-FFF2-40B4-BE49-F238E27FC236}">
                <a16:creationId xmlns:a16="http://schemas.microsoft.com/office/drawing/2014/main" id="{2C824362-5A87-471B-9BDA-1856DCD17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7" y="1728000"/>
            <a:ext cx="4702729" cy="3135152"/>
          </a:xfrm>
          <a:prstGeom prst="rect">
            <a:avLst/>
          </a:prstGeom>
        </p:spPr>
      </p:pic>
      <p:pic>
        <p:nvPicPr>
          <p:cNvPr id="5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E9FC9D93-BBB0-481B-80C3-5229D5EEC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5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次の問題です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364295" y="2767280"/>
            <a:ext cx="4201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4,032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BAF0ED-68EA-4737-80CA-42D86DDCE6D6}"/>
              </a:ext>
            </a:extLst>
          </p:cNvPr>
          <p:cNvSpPr txBox="1"/>
          <p:nvPr/>
        </p:nvSpPr>
        <p:spPr>
          <a:xfrm>
            <a:off x="6802635" y="435406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内閣人事局公表資料より</a:t>
            </a:r>
            <a:endParaRPr kumimoji="1" lang="en-US" altLang="ja-JP" dirty="0"/>
          </a:p>
          <a:p>
            <a:r>
              <a:rPr kumimoji="1" lang="ja-JP" altLang="en-US" dirty="0"/>
              <a:t>令和２年１１月３０日現在</a:t>
            </a:r>
            <a:endParaRPr kumimoji="1" lang="en-US" altLang="ja-JP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FBE71AB-6B26-41A3-8FA2-231BB26056B8}"/>
              </a:ext>
            </a:extLst>
          </p:cNvPr>
          <p:cNvGrpSpPr/>
          <p:nvPr/>
        </p:nvGrpSpPr>
        <p:grpSpPr>
          <a:xfrm>
            <a:off x="340623" y="1801636"/>
            <a:ext cx="4722697" cy="3254725"/>
            <a:chOff x="4758363" y="1738724"/>
            <a:chExt cx="4722697" cy="3254725"/>
          </a:xfrm>
        </p:grpSpPr>
        <p:pic>
          <p:nvPicPr>
            <p:cNvPr id="11" name="図 10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2241717F-07B8-4E24-BBAB-1816A05C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043" y="1738724"/>
              <a:ext cx="2423250" cy="1620000"/>
            </a:xfrm>
            <a:prstGeom prst="rect">
              <a:avLst/>
            </a:prstGeom>
          </p:spPr>
        </p:pic>
        <p:pic>
          <p:nvPicPr>
            <p:cNvPr id="15" name="図 14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97AE0594-D6D3-4774-943E-17B9AD44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810" y="1740442"/>
              <a:ext cx="2423250" cy="1620000"/>
            </a:xfrm>
            <a:prstGeom prst="rect">
              <a:avLst/>
            </a:prstGeom>
          </p:spPr>
        </p:pic>
        <p:pic>
          <p:nvPicPr>
            <p:cNvPr id="18" name="図 17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783DB860-FAA8-4444-9279-450C9F8C2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363" y="3373449"/>
              <a:ext cx="2423250" cy="1620000"/>
            </a:xfrm>
            <a:prstGeom prst="rect">
              <a:avLst/>
            </a:prstGeom>
          </p:spPr>
        </p:pic>
        <p:pic>
          <p:nvPicPr>
            <p:cNvPr id="19" name="図 18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526B2214-D2F5-46D0-BD91-6C5EC3443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539" y="3373449"/>
              <a:ext cx="2423250" cy="1620000"/>
            </a:xfrm>
            <a:prstGeom prst="rect">
              <a:avLst/>
            </a:prstGeom>
          </p:spPr>
        </p:pic>
      </p:grpSp>
      <p:pic>
        <p:nvPicPr>
          <p:cNvPr id="12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7026FB30-ED57-4D0F-9328-2F1A1B608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6A5D5E1-6021-4AB2-BB9C-AE87D2593E30}"/>
              </a:ext>
            </a:extLst>
          </p:cNvPr>
          <p:cNvGrpSpPr/>
          <p:nvPr/>
        </p:nvGrpSpPr>
        <p:grpSpPr>
          <a:xfrm>
            <a:off x="4758363" y="1738724"/>
            <a:ext cx="4722697" cy="3254725"/>
            <a:chOff x="4758363" y="1738724"/>
            <a:chExt cx="4722697" cy="3254725"/>
          </a:xfrm>
        </p:grpSpPr>
        <p:pic>
          <p:nvPicPr>
            <p:cNvPr id="22" name="図 21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32D628EC-2C9C-40F7-9067-1725BCDE5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043" y="1738724"/>
              <a:ext cx="2423250" cy="1620000"/>
            </a:xfrm>
            <a:prstGeom prst="rect">
              <a:avLst/>
            </a:prstGeom>
          </p:spPr>
        </p:pic>
        <p:pic>
          <p:nvPicPr>
            <p:cNvPr id="23" name="図 22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846DABF6-9ECB-4BB6-9C86-DDA4C870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810" y="1740442"/>
              <a:ext cx="2423250" cy="1620000"/>
            </a:xfrm>
            <a:prstGeom prst="rect">
              <a:avLst/>
            </a:prstGeom>
          </p:spPr>
        </p:pic>
        <p:pic>
          <p:nvPicPr>
            <p:cNvPr id="24" name="図 23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BC870156-73DA-43C7-82EA-DFAA514B0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363" y="3373449"/>
              <a:ext cx="2423250" cy="1620000"/>
            </a:xfrm>
            <a:prstGeom prst="rect">
              <a:avLst/>
            </a:prstGeom>
          </p:spPr>
        </p:pic>
        <p:pic>
          <p:nvPicPr>
            <p:cNvPr id="25" name="図 24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C964ADEA-528D-4608-8C3A-D8C45534D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539" y="3373449"/>
              <a:ext cx="2423250" cy="1620000"/>
            </a:xfrm>
            <a:prstGeom prst="rect">
              <a:avLst/>
            </a:prstGeom>
          </p:spPr>
        </p:pic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総理大臣は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4,032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万円を</a:t>
            </a:r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全部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もらえる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でしょうか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913DAAFE-A5C1-42B4-BECC-FBE7965ED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6F59CB-22C7-434D-B327-4A13343C5E39}"/>
              </a:ext>
            </a:extLst>
          </p:cNvPr>
          <p:cNvSpPr txBox="1"/>
          <p:nvPr/>
        </p:nvSpPr>
        <p:spPr>
          <a:xfrm>
            <a:off x="1870130" y="2039825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もらえる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7BFD2C-AE84-427E-8C10-6C72FC36DB4D}"/>
              </a:ext>
            </a:extLst>
          </p:cNvPr>
          <p:cNvSpPr txBox="1"/>
          <p:nvPr/>
        </p:nvSpPr>
        <p:spPr>
          <a:xfrm>
            <a:off x="1870130" y="4048735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もらえない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340419" y="6273908"/>
            <a:ext cx="541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全部もらえるのかな？　正解は・・・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585B9AB-02BC-4EC0-B806-6780B0C6275E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17" name="図 16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BF2343D1-A8D3-45CD-84D1-A56E8210A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A9EDCB9-118D-4428-997C-0B5A3C8518A6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E1946A-57BB-497D-BAAE-A7269066F3C5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20" name="図 1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F53BA8-4E82-47CB-8F83-89C31157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05F3A8A-C260-4DBB-A0BF-E0F35FE8504A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6A5D5E1-6021-4AB2-BB9C-AE87D2593E30}"/>
              </a:ext>
            </a:extLst>
          </p:cNvPr>
          <p:cNvGrpSpPr/>
          <p:nvPr/>
        </p:nvGrpSpPr>
        <p:grpSpPr>
          <a:xfrm>
            <a:off x="4758363" y="1738724"/>
            <a:ext cx="4722697" cy="3254725"/>
            <a:chOff x="4758363" y="1738724"/>
            <a:chExt cx="4722697" cy="3254725"/>
          </a:xfrm>
        </p:grpSpPr>
        <p:pic>
          <p:nvPicPr>
            <p:cNvPr id="22" name="図 21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32D628EC-2C9C-40F7-9067-1725BCDE5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043" y="1738724"/>
              <a:ext cx="2423250" cy="1620000"/>
            </a:xfrm>
            <a:prstGeom prst="rect">
              <a:avLst/>
            </a:prstGeom>
          </p:spPr>
        </p:pic>
        <p:pic>
          <p:nvPicPr>
            <p:cNvPr id="23" name="図 22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846DABF6-9ECB-4BB6-9C86-DDA4C870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810" y="1740442"/>
              <a:ext cx="2423250" cy="1620000"/>
            </a:xfrm>
            <a:prstGeom prst="rect">
              <a:avLst/>
            </a:prstGeom>
          </p:spPr>
        </p:pic>
        <p:pic>
          <p:nvPicPr>
            <p:cNvPr id="24" name="図 23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BC870156-73DA-43C7-82EA-DFAA514B0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363" y="3373449"/>
              <a:ext cx="2423250" cy="1620000"/>
            </a:xfrm>
            <a:prstGeom prst="rect">
              <a:avLst/>
            </a:prstGeom>
          </p:spPr>
        </p:pic>
        <p:pic>
          <p:nvPicPr>
            <p:cNvPr id="25" name="図 24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C964ADEA-528D-4608-8C3A-D8C45534D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539" y="3373449"/>
              <a:ext cx="2423250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5879308" y="6273908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実際にもらえるのは何円？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765023" y="4241670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もらえない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1B0C18-9ED7-45A8-A0A4-90C3991179A1}"/>
              </a:ext>
            </a:extLst>
          </p:cNvPr>
          <p:cNvGrpSpPr>
            <a:grpSpLocks noChangeAspect="1"/>
          </p:cNvGrpSpPr>
          <p:nvPr/>
        </p:nvGrpSpPr>
        <p:grpSpPr>
          <a:xfrm>
            <a:off x="1548000" y="1728000"/>
            <a:ext cx="1440000" cy="1876287"/>
            <a:chOff x="3971785" y="775664"/>
            <a:chExt cx="2762903" cy="3600000"/>
          </a:xfrm>
        </p:grpSpPr>
        <p:pic>
          <p:nvPicPr>
            <p:cNvPr id="10" name="図 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7031B0D-BCFA-4E0C-9BF5-E5E76F35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E5FD35-A1D2-433C-BE2C-38024A2BDF2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E23C60F-F6FD-40AC-A063-DF7613FD6F2A}"/>
              </a:ext>
            </a:extLst>
          </p:cNvPr>
          <p:cNvGrpSpPr/>
          <p:nvPr/>
        </p:nvGrpSpPr>
        <p:grpSpPr>
          <a:xfrm>
            <a:off x="4758363" y="1738724"/>
            <a:ext cx="4722697" cy="3254725"/>
            <a:chOff x="4758363" y="1738724"/>
            <a:chExt cx="4722697" cy="3254725"/>
          </a:xfrm>
        </p:grpSpPr>
        <p:pic>
          <p:nvPicPr>
            <p:cNvPr id="19" name="図 18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AF91D0FC-B0E7-493E-AE6E-1C947E48D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043" y="1738724"/>
              <a:ext cx="2423250" cy="1620000"/>
            </a:xfrm>
            <a:prstGeom prst="rect">
              <a:avLst/>
            </a:prstGeom>
          </p:spPr>
        </p:pic>
        <p:pic>
          <p:nvPicPr>
            <p:cNvPr id="20" name="図 19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CEF4C47B-A5E1-4ACE-9FEA-6D50E1B0E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810" y="1740442"/>
              <a:ext cx="2423250" cy="1620000"/>
            </a:xfrm>
            <a:prstGeom prst="rect">
              <a:avLst/>
            </a:prstGeom>
          </p:spPr>
        </p:pic>
        <p:pic>
          <p:nvPicPr>
            <p:cNvPr id="21" name="図 20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83B17C19-9B46-43BE-A0EA-B3B7A01BC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363" y="3373449"/>
              <a:ext cx="2423250" cy="1620000"/>
            </a:xfrm>
            <a:prstGeom prst="rect">
              <a:avLst/>
            </a:prstGeom>
          </p:spPr>
        </p:pic>
        <p:pic>
          <p:nvPicPr>
            <p:cNvPr id="22" name="図 21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1BD10BD7-940A-447D-A40B-9312F29BB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539" y="3373449"/>
              <a:ext cx="2423250" cy="1620000"/>
            </a:xfrm>
            <a:prstGeom prst="rect">
              <a:avLst/>
            </a:prstGeom>
          </p:spPr>
        </p:pic>
      </p:grpSp>
      <p:pic>
        <p:nvPicPr>
          <p:cNvPr id="13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54CC88B1-7A89-4251-AC5A-C944FC7EE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バット, 野球, 選手, 持つ が含まれている画像&#10;&#10;自動的に生成された説明">
            <a:extLst>
              <a:ext uri="{FF2B5EF4-FFF2-40B4-BE49-F238E27FC236}">
                <a16:creationId xmlns:a16="http://schemas.microsoft.com/office/drawing/2014/main" id="{B6BFB7CE-BC75-419B-93E2-8AA985EB3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4" y="1524000"/>
            <a:ext cx="3810000" cy="3810000"/>
          </a:xfrm>
          <a:prstGeom prst="rect">
            <a:avLst/>
          </a:prstGeom>
        </p:spPr>
      </p:pic>
      <p:pic>
        <p:nvPicPr>
          <p:cNvPr id="11" name="図 10" descr="ファン, デバイス, グラフィック, 記号 が含まれている画像&#10;&#10;自動的に生成された説明">
            <a:extLst>
              <a:ext uri="{FF2B5EF4-FFF2-40B4-BE49-F238E27FC236}">
                <a16:creationId xmlns:a16="http://schemas.microsoft.com/office/drawing/2014/main" id="{59D3125A-D26F-47EA-8391-A0914AA68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4" y="1524000"/>
            <a:ext cx="3808800" cy="38088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42B82D-636E-4015-B676-F1F3CC4BFE03}"/>
              </a:ext>
            </a:extLst>
          </p:cNvPr>
          <p:cNvSpPr txBox="1"/>
          <p:nvPr/>
        </p:nvSpPr>
        <p:spPr>
          <a:xfrm>
            <a:off x="5364295" y="1905506"/>
            <a:ext cx="42010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注意①</a:t>
            </a:r>
            <a:endParaRPr kumimoji="1" lang="en-US" altLang="ja-JP" sz="4800" b="1" dirty="0">
              <a:solidFill>
                <a:srgbClr val="ED7D3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知っていると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思いますが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うちわは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武器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&quot;禁止&quot;マーク 11">
            <a:extLst>
              <a:ext uri="{FF2B5EF4-FFF2-40B4-BE49-F238E27FC236}">
                <a16:creationId xmlns:a16="http://schemas.microsoft.com/office/drawing/2014/main" id="{D3249F4C-3CF6-4485-8B1E-BC6DDB275D9D}"/>
              </a:ext>
            </a:extLst>
          </p:cNvPr>
          <p:cNvSpPr/>
          <p:nvPr/>
        </p:nvSpPr>
        <p:spPr>
          <a:xfrm>
            <a:off x="891644" y="1628400"/>
            <a:ext cx="3600000" cy="3600000"/>
          </a:xfrm>
          <a:prstGeom prst="noSmoking">
            <a:avLst>
              <a:gd name="adj" fmla="val 829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7" name="ta_ge_quiz_no03">
            <a:hlinkClick r:id="" action="ppaction://media"/>
            <a:extLst>
              <a:ext uri="{FF2B5EF4-FFF2-40B4-BE49-F238E27FC236}">
                <a16:creationId xmlns:a16="http://schemas.microsoft.com/office/drawing/2014/main" id="{21621208-D73B-40EB-A028-D355C1FB9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879305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実際にもらえるのは何円？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364295" y="2757754"/>
            <a:ext cx="4201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4,032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7B9F68F-1992-427E-A0A6-0948CE9A2ED5}"/>
              </a:ext>
            </a:extLst>
          </p:cNvPr>
          <p:cNvGrpSpPr/>
          <p:nvPr/>
        </p:nvGrpSpPr>
        <p:grpSpPr>
          <a:xfrm>
            <a:off x="340623" y="1801636"/>
            <a:ext cx="4722697" cy="3254725"/>
            <a:chOff x="340623" y="1801636"/>
            <a:chExt cx="4722697" cy="3254725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1A851E58-4645-4EBB-AF28-A9B5F77B9771}"/>
                </a:ext>
              </a:extLst>
            </p:cNvPr>
            <p:cNvGrpSpPr/>
            <p:nvPr/>
          </p:nvGrpSpPr>
          <p:grpSpPr>
            <a:xfrm>
              <a:off x="340623" y="1801636"/>
              <a:ext cx="2438930" cy="3254725"/>
              <a:chOff x="340623" y="1801636"/>
              <a:chExt cx="2438930" cy="3254725"/>
            </a:xfrm>
          </p:grpSpPr>
          <p:pic>
            <p:nvPicPr>
              <p:cNvPr id="11" name="図 10" descr="容器, ボックス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241717F-07B8-4E24-BBAB-1816A05C4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03" y="1801636"/>
                <a:ext cx="2423250" cy="1620000"/>
              </a:xfrm>
              <a:prstGeom prst="rect">
                <a:avLst/>
              </a:prstGeom>
            </p:spPr>
          </p:pic>
          <p:pic>
            <p:nvPicPr>
              <p:cNvPr id="18" name="図 17" descr="容器, ボックス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83DB860-FAA8-4444-9279-450C9F8C2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623" y="3436361"/>
                <a:ext cx="2423250" cy="1620000"/>
              </a:xfrm>
              <a:prstGeom prst="rect">
                <a:avLst/>
              </a:prstGeom>
            </p:spPr>
          </p:pic>
        </p:grpSp>
        <p:pic>
          <p:nvPicPr>
            <p:cNvPr id="14" name="図 13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7D487B1D-BDB0-4198-B565-F5E402641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39"/>
            <a:stretch/>
          </p:blipFill>
          <p:spPr>
            <a:xfrm>
              <a:off x="2640070" y="4020329"/>
              <a:ext cx="2423250" cy="901700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507F907-7ACC-431F-960F-BAAA3F557A19}"/>
              </a:ext>
            </a:extLst>
          </p:cNvPr>
          <p:cNvGrpSpPr/>
          <p:nvPr/>
        </p:nvGrpSpPr>
        <p:grpSpPr>
          <a:xfrm>
            <a:off x="2640070" y="1808999"/>
            <a:ext cx="2423250" cy="2855723"/>
            <a:chOff x="2640070" y="1808999"/>
            <a:chExt cx="2423250" cy="2855723"/>
          </a:xfrm>
        </p:grpSpPr>
        <p:pic>
          <p:nvPicPr>
            <p:cNvPr id="17" name="図 16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20AD09E0-4C8E-4238-8E61-D13FD4F06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81"/>
            <a:stretch/>
          </p:blipFill>
          <p:spPr>
            <a:xfrm>
              <a:off x="2640070" y="3426735"/>
              <a:ext cx="2423250" cy="1237987"/>
            </a:xfrm>
            <a:prstGeom prst="rect">
              <a:avLst/>
            </a:prstGeom>
          </p:spPr>
        </p:pic>
        <p:pic>
          <p:nvPicPr>
            <p:cNvPr id="20" name="図 19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2AF550E3-26AD-416C-BB22-AE3EAF79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070" y="1808999"/>
              <a:ext cx="2423250" cy="1620000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0924824-31FD-4F30-89B5-E7A51673BA6F}"/>
              </a:ext>
            </a:extLst>
          </p:cNvPr>
          <p:cNvSpPr txBox="1"/>
          <p:nvPr/>
        </p:nvSpPr>
        <p:spPr>
          <a:xfrm>
            <a:off x="5364295" y="2759916"/>
            <a:ext cx="4201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2,300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5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263752" y="6273908"/>
            <a:ext cx="449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どこへ消えたかというと・・・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364295" y="2433375"/>
            <a:ext cx="4201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1,732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どこに消えた？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0BF3C8F-EC85-47EC-A049-5AC787DBD49B}"/>
              </a:ext>
            </a:extLst>
          </p:cNvPr>
          <p:cNvGrpSpPr/>
          <p:nvPr/>
        </p:nvGrpSpPr>
        <p:grpSpPr>
          <a:xfrm>
            <a:off x="1595462" y="2086564"/>
            <a:ext cx="2438490" cy="3001945"/>
            <a:chOff x="341063" y="2064042"/>
            <a:chExt cx="2438490" cy="3001945"/>
          </a:xfrm>
        </p:grpSpPr>
        <p:pic>
          <p:nvPicPr>
            <p:cNvPr id="17" name="図 16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20AD09E0-4C8E-4238-8E61-D13FD4F06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81"/>
            <a:stretch/>
          </p:blipFill>
          <p:spPr>
            <a:xfrm>
              <a:off x="356303" y="2064042"/>
              <a:ext cx="2423250" cy="1237987"/>
            </a:xfrm>
            <a:prstGeom prst="rect">
              <a:avLst/>
            </a:prstGeom>
          </p:spPr>
        </p:pic>
        <p:pic>
          <p:nvPicPr>
            <p:cNvPr id="20" name="図 19" descr="容器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2AF550E3-26AD-416C-BB22-AE3EAF79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63" y="3445987"/>
              <a:ext cx="2423250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6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879308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先生をする私たちは・・・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24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5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社会保険料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として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国や地方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へ支払っています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今日はこのうちの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について勉強をします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0DFCBB-BE26-4E8E-9B32-271624486B27}"/>
              </a:ext>
            </a:extLst>
          </p:cNvPr>
          <p:cNvSpPr txBox="1"/>
          <p:nvPr/>
        </p:nvSpPr>
        <p:spPr>
          <a:xfrm>
            <a:off x="555989" y="2867681"/>
            <a:ext cx="3694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しゃかいほけんりょう</a:t>
            </a:r>
            <a:endParaRPr kumimoji="1" lang="en-US" altLang="ja-JP" sz="24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6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87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租税教室の他にも・・・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公益社団法人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鈴鹿法人会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です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鈴鹿市や亀山市の会社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1,660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社が加入する団体で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私たちも税金の勉強をしています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0DAC93-963E-4F35-BA7E-887131D728D7}"/>
              </a:ext>
            </a:extLst>
          </p:cNvPr>
          <p:cNvSpPr txBox="1"/>
          <p:nvPr/>
        </p:nvSpPr>
        <p:spPr>
          <a:xfrm>
            <a:off x="3182204" y="2126354"/>
            <a:ext cx="1999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ほうじんかい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448FCD-594A-43AD-88E7-B4931956733C}"/>
              </a:ext>
            </a:extLst>
          </p:cNvPr>
          <p:cNvSpPr txBox="1"/>
          <p:nvPr/>
        </p:nvSpPr>
        <p:spPr>
          <a:xfrm>
            <a:off x="316173" y="1403518"/>
            <a:ext cx="32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こうえきしゃだんほうじん</a:t>
            </a:r>
            <a:endParaRPr kumimoji="1"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7">
            <a:extLst>
              <a:ext uri="{FF2B5EF4-FFF2-40B4-BE49-F238E27FC236}">
                <a16:creationId xmlns:a16="http://schemas.microsoft.com/office/drawing/2014/main" id="{F74B3C6D-3570-4878-8DCE-7A354A0E7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t="12515" r="36051" b="3826"/>
          <a:stretch/>
        </p:blipFill>
        <p:spPr>
          <a:xfrm>
            <a:off x="60276" y="61116"/>
            <a:ext cx="4838383" cy="538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C9F0A6-300B-48AC-8922-C8E8295639E0}"/>
              </a:ext>
            </a:extLst>
          </p:cNvPr>
          <p:cNvSpPr txBox="1"/>
          <p:nvPr/>
        </p:nvSpPr>
        <p:spPr>
          <a:xfrm>
            <a:off x="5571536" y="6273908"/>
            <a:ext cx="418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それでは今日のメニューです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C58118-9A02-4840-BA8F-B9B2FFB9A03C}"/>
              </a:ext>
            </a:extLst>
          </p:cNvPr>
          <p:cNvSpPr txBox="1"/>
          <p:nvPr/>
        </p:nvSpPr>
        <p:spPr>
          <a:xfrm>
            <a:off x="93643" y="5584659"/>
            <a:ext cx="477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親子税金クイズ大会</a:t>
            </a:r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＆</a:t>
            </a:r>
            <a:r>
              <a:rPr kumimoji="1" lang="ja-JP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映画鑑賞会</a:t>
            </a:r>
            <a:endParaRPr kumimoji="1" lang="en-US" altLang="ja-JP" sz="24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 descr="屋内, テーブル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CC3F107D-B369-46CF-B4FE-1EC9FBDC3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16552" r="25169"/>
          <a:stretch/>
        </p:blipFill>
        <p:spPr>
          <a:xfrm>
            <a:off x="5007324" y="61116"/>
            <a:ext cx="4838400" cy="5384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01965-5CD4-4C39-8617-9CCD30B58E87}"/>
              </a:ext>
            </a:extLst>
          </p:cNvPr>
          <p:cNvSpPr txBox="1"/>
          <p:nvPr/>
        </p:nvSpPr>
        <p:spPr>
          <a:xfrm>
            <a:off x="6095298" y="5584659"/>
            <a:ext cx="2662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夏休み親子映画会</a:t>
            </a:r>
            <a:endParaRPr kumimoji="1" lang="en-US" altLang="ja-JP" sz="24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75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C9F0A6-300B-48AC-8922-C8E8295639E0}"/>
              </a:ext>
            </a:extLst>
          </p:cNvPr>
          <p:cNvSpPr txBox="1"/>
          <p:nvPr/>
        </p:nvSpPr>
        <p:spPr>
          <a:xfrm>
            <a:off x="8341530" y="627390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質問です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1581F0-B466-4A0D-A7FB-BB49574C1A63}"/>
              </a:ext>
            </a:extLst>
          </p:cNvPr>
          <p:cNvSpPr/>
          <p:nvPr/>
        </p:nvSpPr>
        <p:spPr>
          <a:xfrm>
            <a:off x="632177" y="1399819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税金って何？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11F2D4-3DE0-43B7-96A2-992D682C32F3}"/>
              </a:ext>
            </a:extLst>
          </p:cNvPr>
          <p:cNvSpPr/>
          <p:nvPr/>
        </p:nvSpPr>
        <p:spPr>
          <a:xfrm>
            <a:off x="4989825" y="1399821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税金は誰が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支払うの？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5F70DD-1C1F-4613-818F-EFF995178BD2}"/>
              </a:ext>
            </a:extLst>
          </p:cNvPr>
          <p:cNvSpPr/>
          <p:nvPr/>
        </p:nvSpPr>
        <p:spPr>
          <a:xfrm>
            <a:off x="632175" y="3699622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税金の使い方は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どう決めるの？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59B7CC-8B42-4B6E-9567-3865769648F9}"/>
              </a:ext>
            </a:extLst>
          </p:cNvPr>
          <p:cNvSpPr/>
          <p:nvPr/>
        </p:nvSpPr>
        <p:spPr>
          <a:xfrm>
            <a:off x="4989825" y="3699622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今日のまとめ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07CF07-D3C3-4DAC-A499-03149C845BC4}"/>
              </a:ext>
            </a:extLst>
          </p:cNvPr>
          <p:cNvSpPr/>
          <p:nvPr/>
        </p:nvSpPr>
        <p:spPr>
          <a:xfrm>
            <a:off x="632175" y="1395622"/>
            <a:ext cx="4284000" cy="219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税金って何？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15844A4-2AEC-4FC4-AFCE-0BE2904CDE28}"/>
              </a:ext>
            </a:extLst>
          </p:cNvPr>
          <p:cNvSpPr>
            <a:spLocks noChangeAspect="1"/>
          </p:cNvSpPr>
          <p:nvPr/>
        </p:nvSpPr>
        <p:spPr>
          <a:xfrm>
            <a:off x="3801000" y="2493622"/>
            <a:ext cx="2304000" cy="2304000"/>
          </a:xfrm>
          <a:prstGeom prst="ellipse">
            <a:avLst/>
          </a:prstGeom>
          <a:solidFill>
            <a:srgbClr val="0095D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メニュー</a:t>
            </a:r>
          </a:p>
        </p:txBody>
      </p:sp>
    </p:spTree>
    <p:extLst>
      <p:ext uri="{BB962C8B-B14F-4D97-AF65-F5344CB8AC3E}">
        <p14:creationId xmlns:p14="http://schemas.microsoft.com/office/powerpoint/2010/main" val="4389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D8D3524-B9AE-4A70-B582-D60A8FFA1DF3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5" name="図 4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0BBCDC57-4A3C-47D5-BC71-1289BD88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4D64E03-B2BF-48C8-8689-D77F23B99389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FE37536-EFCC-469D-8680-C1219A97E5D2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3" name="図 2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CE4E499-A921-4189-BDA0-F0989047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141C15-0BDD-4906-9A98-B91D584D0661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6F59CB-22C7-434D-B327-4A13343C5E39}"/>
              </a:ext>
            </a:extLst>
          </p:cNvPr>
          <p:cNvSpPr txBox="1"/>
          <p:nvPr/>
        </p:nvSpPr>
        <p:spPr>
          <a:xfrm>
            <a:off x="2526720" y="203982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7BFD2C-AE84-427E-8C10-6C72FC36DB4D}"/>
              </a:ext>
            </a:extLst>
          </p:cNvPr>
          <p:cNvSpPr txBox="1"/>
          <p:nvPr/>
        </p:nvSpPr>
        <p:spPr>
          <a:xfrm>
            <a:off x="2526720" y="404873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263751" y="6273908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聞いたことがある人に質問です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040168-64AE-4515-A178-1C9D9225C498}"/>
              </a:ext>
            </a:extLst>
          </p:cNvPr>
          <p:cNvSpPr txBox="1"/>
          <p:nvPr/>
        </p:nvSpPr>
        <p:spPr>
          <a:xfrm>
            <a:off x="5364295" y="1905506"/>
            <a:ext cx="4201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って言葉を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聞いたことが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ある人？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65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340426" y="6273908"/>
            <a:ext cx="541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日本の税金は何種類あるのでしょうか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〇〇税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どんな税金を知っているかな？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知っている税金、聞いたことのある税金を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63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73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次の質問です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国の税金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所得税、法人税、相続税、贈与税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酒税、たばこ税　など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地方の税金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住民税、事業税、固定資産税、自動車税　など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5161DA-6AAF-473F-91EB-C3F2FFB27D92}"/>
              </a:ext>
            </a:extLst>
          </p:cNvPr>
          <p:cNvSpPr txBox="1"/>
          <p:nvPr/>
        </p:nvSpPr>
        <p:spPr>
          <a:xfrm>
            <a:off x="613839" y="4648426"/>
            <a:ext cx="867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約</a:t>
            </a:r>
            <a:r>
              <a:rPr kumimoji="1" lang="en-US" altLang="ja-JP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50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種類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の税金があります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1534F5-3512-44B7-8A47-C4DBCA4794EB}"/>
              </a:ext>
            </a:extLst>
          </p:cNvPr>
          <p:cNvSpPr txBox="1"/>
          <p:nvPr/>
        </p:nvSpPr>
        <p:spPr>
          <a:xfrm>
            <a:off x="743803" y="2112706"/>
            <a:ext cx="1571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しょとくぜい</a:t>
            </a:r>
            <a:endParaRPr lang="ja-JP" altLang="en-US" sz="1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59E5B3-6BAD-4490-B6A2-F8AF4BFC1E23}"/>
              </a:ext>
            </a:extLst>
          </p:cNvPr>
          <p:cNvSpPr txBox="1"/>
          <p:nvPr/>
        </p:nvSpPr>
        <p:spPr>
          <a:xfrm>
            <a:off x="3607559" y="2112706"/>
            <a:ext cx="1571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そうぞくぜい</a:t>
            </a:r>
            <a:endParaRPr lang="ja-JP" altLang="en-US" sz="1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A03476-9470-4D8D-B939-BCFB350D4E7E}"/>
              </a:ext>
            </a:extLst>
          </p:cNvPr>
          <p:cNvSpPr txBox="1"/>
          <p:nvPr/>
        </p:nvSpPr>
        <p:spPr>
          <a:xfrm>
            <a:off x="5017827" y="2115513"/>
            <a:ext cx="1571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ぞうよぜい</a:t>
            </a:r>
            <a:endParaRPr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E59D646-C6C9-47BE-B9F9-6228174FC6DD}"/>
              </a:ext>
            </a:extLst>
          </p:cNvPr>
          <p:cNvSpPr txBox="1"/>
          <p:nvPr/>
        </p:nvSpPr>
        <p:spPr>
          <a:xfrm>
            <a:off x="743803" y="4038672"/>
            <a:ext cx="16984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じゅうみんぜい</a:t>
            </a:r>
            <a:endParaRPr lang="ja-JP" altLang="en-US" sz="1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647514-E491-464A-A4C3-953F83C5E6DE}"/>
              </a:ext>
            </a:extLst>
          </p:cNvPr>
          <p:cNvSpPr txBox="1"/>
          <p:nvPr/>
        </p:nvSpPr>
        <p:spPr>
          <a:xfrm>
            <a:off x="3703092" y="4035774"/>
            <a:ext cx="2065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こていしさんぜい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2001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D8D3524-B9AE-4A70-B582-D60A8FFA1DF3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5" name="図 4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0BBCDC57-4A3C-47D5-BC71-1289BD88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4D64E03-B2BF-48C8-8689-D77F23B99389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FE37536-EFCC-469D-8680-C1219A97E5D2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3" name="図 2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CE4E499-A921-4189-BDA0-F0989047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141C15-0BDD-4906-9A98-B91D584D0661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6F59CB-22C7-434D-B327-4A13343C5E39}"/>
              </a:ext>
            </a:extLst>
          </p:cNvPr>
          <p:cNvSpPr txBox="1"/>
          <p:nvPr/>
        </p:nvSpPr>
        <p:spPr>
          <a:xfrm>
            <a:off x="2526720" y="203982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7BFD2C-AE84-427E-8C10-6C72FC36DB4D}"/>
              </a:ext>
            </a:extLst>
          </p:cNvPr>
          <p:cNvSpPr txBox="1"/>
          <p:nvPr/>
        </p:nvSpPr>
        <p:spPr>
          <a:xfrm>
            <a:off x="2526720" y="404873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28" y="6273908"/>
            <a:ext cx="418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どんな税金を払いましたか？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040168-64AE-4515-A178-1C9D9225C498}"/>
              </a:ext>
            </a:extLst>
          </p:cNvPr>
          <p:cNvSpPr txBox="1"/>
          <p:nvPr/>
        </p:nvSpPr>
        <p:spPr>
          <a:xfrm>
            <a:off x="5364295" y="1905506"/>
            <a:ext cx="4201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払ったことが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ある人？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1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帽子をかぶった人形&#10;&#10;低い精度で自動的に生成された説明">
            <a:extLst>
              <a:ext uri="{FF2B5EF4-FFF2-40B4-BE49-F238E27FC236}">
                <a16:creationId xmlns:a16="http://schemas.microsoft.com/office/drawing/2014/main" id="{DA5C6946-EE65-41F4-A831-02350B26A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61" y="1405740"/>
            <a:ext cx="3190875" cy="381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7FE0EF0-7BDC-497A-AA66-807811485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61" y="1405208"/>
            <a:ext cx="3191320" cy="381053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2A2BB3-0495-42AC-BB26-79C52D2189EB}"/>
              </a:ext>
            </a:extLst>
          </p:cNvPr>
          <p:cNvSpPr txBox="1"/>
          <p:nvPr/>
        </p:nvSpPr>
        <p:spPr>
          <a:xfrm>
            <a:off x="5364295" y="1905506"/>
            <a:ext cx="4201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注意②</a:t>
            </a:r>
            <a:endParaRPr kumimoji="1" lang="en-US" altLang="ja-JP" sz="4800" b="1" dirty="0">
              <a:solidFill>
                <a:srgbClr val="ED7D3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もちろん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楽器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でもありません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&quot;禁止&quot;マーク 9">
            <a:extLst>
              <a:ext uri="{FF2B5EF4-FFF2-40B4-BE49-F238E27FC236}">
                <a16:creationId xmlns:a16="http://schemas.microsoft.com/office/drawing/2014/main" id="{1E214CE7-C8BC-462A-9B5B-51173C371AA2}"/>
              </a:ext>
            </a:extLst>
          </p:cNvPr>
          <p:cNvSpPr/>
          <p:nvPr/>
        </p:nvSpPr>
        <p:spPr>
          <a:xfrm>
            <a:off x="891644" y="1628400"/>
            <a:ext cx="3600000" cy="3600000"/>
          </a:xfrm>
          <a:prstGeom prst="noSmoking">
            <a:avLst>
              <a:gd name="adj" fmla="val 829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3" name="ta_ge_quiz_no03">
            <a:hlinkClick r:id="" action="ppaction://media"/>
            <a:extLst>
              <a:ext uri="{FF2B5EF4-FFF2-40B4-BE49-F238E27FC236}">
                <a16:creationId xmlns:a16="http://schemas.microsoft.com/office/drawing/2014/main" id="{15DA81ED-26D6-4E29-AEA8-D20DD76F4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879312" y="6273908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消費税についての質問です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消費税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今日はみんなも払ったことのある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消費税について勉強をします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8102E8-13E6-44BA-903C-130895855246}"/>
              </a:ext>
            </a:extLst>
          </p:cNvPr>
          <p:cNvSpPr txBox="1"/>
          <p:nvPr/>
        </p:nvSpPr>
        <p:spPr>
          <a:xfrm>
            <a:off x="780672" y="1285007"/>
            <a:ext cx="2528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03BF98-DD23-4C20-8F97-84A2E6B05B38}"/>
              </a:ext>
            </a:extLst>
          </p:cNvPr>
          <p:cNvSpPr txBox="1"/>
          <p:nvPr/>
        </p:nvSpPr>
        <p:spPr>
          <a:xfrm>
            <a:off x="450531" y="3818621"/>
            <a:ext cx="1594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560A24-893E-4832-B700-362C9D04815D}"/>
              </a:ext>
            </a:extLst>
          </p:cNvPr>
          <p:cNvSpPr txBox="1"/>
          <p:nvPr/>
        </p:nvSpPr>
        <p:spPr>
          <a:xfrm>
            <a:off x="5675349" y="6040931"/>
            <a:ext cx="1594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263753" y="6273908"/>
            <a:ext cx="449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消費税について簡単な問題です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040168-64AE-4515-A178-1C9D9225C498}"/>
              </a:ext>
            </a:extLst>
          </p:cNvPr>
          <p:cNvSpPr txBox="1"/>
          <p:nvPr/>
        </p:nvSpPr>
        <p:spPr>
          <a:xfrm>
            <a:off x="5364295" y="1905506"/>
            <a:ext cx="42010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について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どう思いますか？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401945-45FA-4172-A957-25E2E2514363}"/>
              </a:ext>
            </a:extLst>
          </p:cNvPr>
          <p:cNvSpPr txBox="1"/>
          <p:nvPr/>
        </p:nvSpPr>
        <p:spPr>
          <a:xfrm>
            <a:off x="1870130" y="1701271"/>
            <a:ext cx="30059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払った方が</a:t>
            </a:r>
            <a:endParaRPr kumimoji="1" lang="en-US" altLang="ja-JP" sz="44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いい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65FDE9-038E-4077-B475-4D7ADC1A3630}"/>
              </a:ext>
            </a:extLst>
          </p:cNvPr>
          <p:cNvSpPr txBox="1"/>
          <p:nvPr/>
        </p:nvSpPr>
        <p:spPr>
          <a:xfrm>
            <a:off x="1870130" y="3710174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できれば</a:t>
            </a:r>
            <a:endParaRPr kumimoji="1" lang="en-US" altLang="ja-JP" sz="44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払いたくない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2157C34-D77C-436E-89BC-43706538A4E4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18" name="図 17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F474959C-0B6D-48F0-B3CB-D1C007B83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8BC2259-BDB7-4F5F-844C-FBB09E0EA823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BB50BBE-F628-4235-96F6-78915DE8B31E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21" name="図 20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B213FE6-4CFB-43A2-A1C3-96B964FE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B68DBEC-1594-42C5-9B63-DF9DC53645E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C8512A-FED8-4B35-A82B-2AA99BEA79C3}"/>
              </a:ext>
            </a:extLst>
          </p:cNvPr>
          <p:cNvSpPr txBox="1"/>
          <p:nvPr/>
        </p:nvSpPr>
        <p:spPr>
          <a:xfrm>
            <a:off x="5727665" y="1608943"/>
            <a:ext cx="159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800" b="1" dirty="0">
              <a:solidFill>
                <a:srgbClr val="ED7D3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DF27068-A91C-4921-A23B-BB0A899DC3DD}"/>
              </a:ext>
            </a:extLst>
          </p:cNvPr>
          <p:cNvSpPr txBox="1"/>
          <p:nvPr/>
        </p:nvSpPr>
        <p:spPr>
          <a:xfrm>
            <a:off x="5065749" y="6036382"/>
            <a:ext cx="1594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802641" y="627390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答えは簡単ですよね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040168-64AE-4515-A178-1C9D9225C498}"/>
              </a:ext>
            </a:extLst>
          </p:cNvPr>
          <p:cNvSpPr txBox="1"/>
          <p:nvPr/>
        </p:nvSpPr>
        <p:spPr>
          <a:xfrm>
            <a:off x="5364295" y="1905506"/>
            <a:ext cx="42010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今の</a:t>
            </a:r>
            <a:r>
              <a:rPr kumimoji="1" lang="ja-JP" altLang="en-US" sz="6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何％でしょうか？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401945-45FA-4172-A957-25E2E2514363}"/>
              </a:ext>
            </a:extLst>
          </p:cNvPr>
          <p:cNvSpPr txBox="1"/>
          <p:nvPr/>
        </p:nvSpPr>
        <p:spPr>
          <a:xfrm>
            <a:off x="1870130" y="204547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５％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65FDE9-038E-4077-B475-4D7ADC1A3630}"/>
              </a:ext>
            </a:extLst>
          </p:cNvPr>
          <p:cNvSpPr txBox="1"/>
          <p:nvPr/>
        </p:nvSpPr>
        <p:spPr>
          <a:xfrm>
            <a:off x="1870130" y="4048728"/>
            <a:ext cx="1511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2157C34-D77C-436E-89BC-43706538A4E4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18" name="図 17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F474959C-0B6D-48F0-B3CB-D1C007B83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8BC2259-BDB7-4F5F-844C-FBB09E0EA823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BB50BBE-F628-4235-96F6-78915DE8B31E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21" name="図 20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B213FE6-4CFB-43A2-A1C3-96B964FE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B68DBEC-1594-42C5-9B63-DF9DC53645E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5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283EFE59-F2C3-412A-8F79-F22525B68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1AA9A56-2276-4967-99A8-045C2DCBC3D2}"/>
              </a:ext>
            </a:extLst>
          </p:cNvPr>
          <p:cNvSpPr txBox="1"/>
          <p:nvPr/>
        </p:nvSpPr>
        <p:spPr>
          <a:xfrm>
            <a:off x="6626715" y="1627140"/>
            <a:ext cx="159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800" b="1" dirty="0">
              <a:solidFill>
                <a:srgbClr val="ED7D3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5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5263759" y="6273908"/>
            <a:ext cx="449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次の買い物の消費税はいくら？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1512024" y="4241670"/>
            <a:ext cx="1511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1B0C18-9ED7-45A8-A0A4-90C3991179A1}"/>
              </a:ext>
            </a:extLst>
          </p:cNvPr>
          <p:cNvGrpSpPr>
            <a:grpSpLocks noChangeAspect="1"/>
          </p:cNvGrpSpPr>
          <p:nvPr/>
        </p:nvGrpSpPr>
        <p:grpSpPr>
          <a:xfrm>
            <a:off x="1548000" y="1728000"/>
            <a:ext cx="1440000" cy="1876287"/>
            <a:chOff x="3971785" y="775664"/>
            <a:chExt cx="2762903" cy="3600000"/>
          </a:xfrm>
        </p:grpSpPr>
        <p:pic>
          <p:nvPicPr>
            <p:cNvPr id="10" name="図 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7031B0D-BCFA-4E0C-9BF5-E5E76F35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E5FD35-A1D2-433C-BE2C-38024A2BDF2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0CD6CB-AAE7-4816-AA63-2086C9A71802}"/>
              </a:ext>
            </a:extLst>
          </p:cNvPr>
          <p:cNvSpPr txBox="1"/>
          <p:nvPr/>
        </p:nvSpPr>
        <p:spPr>
          <a:xfrm>
            <a:off x="5364295" y="1905506"/>
            <a:ext cx="4201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消費税率は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令和元年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日から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6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6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3221CBFF-68D6-4195-A6C3-974CDD6A1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B4D31FB-0196-45F0-94A4-C1637C44FE73}"/>
              </a:ext>
            </a:extLst>
          </p:cNvPr>
          <p:cNvSpPr txBox="1"/>
          <p:nvPr/>
        </p:nvSpPr>
        <p:spPr>
          <a:xfrm>
            <a:off x="5377942" y="1654765"/>
            <a:ext cx="17435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しょうひぜいりつ</a:t>
            </a:r>
            <a:endParaRPr kumimoji="1" lang="en-US" altLang="ja-JP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2FC801-4A41-4962-939F-C09F208B4F40}"/>
              </a:ext>
            </a:extLst>
          </p:cNvPr>
          <p:cNvSpPr txBox="1"/>
          <p:nvPr/>
        </p:nvSpPr>
        <p:spPr>
          <a:xfrm>
            <a:off x="6849056" y="6040931"/>
            <a:ext cx="1594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4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3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110,000,000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家を買いました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いくらでしょうか？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わかる人は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うちわをあげてね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ケーキ, レゴ, テーブル, 誕生日 が含まれている画像&#10;&#10;自動的に生成された説明">
            <a:extLst>
              <a:ext uri="{FF2B5EF4-FFF2-40B4-BE49-F238E27FC236}">
                <a16:creationId xmlns:a16="http://schemas.microsoft.com/office/drawing/2014/main" id="{CC9D1D55-F149-401D-A91B-9AB2A2005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6" y="1725250"/>
            <a:ext cx="3734551" cy="3272400"/>
          </a:xfrm>
          <a:prstGeom prst="rect">
            <a:avLst/>
          </a:prstGeom>
        </p:spPr>
      </p:pic>
      <p:pic>
        <p:nvPicPr>
          <p:cNvPr id="5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8D3749E7-C804-4EC6-BB29-5DD331B09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64D3BF-B737-465B-A1B5-3110CB96CE5E}"/>
              </a:ext>
            </a:extLst>
          </p:cNvPr>
          <p:cNvSpPr txBox="1"/>
          <p:nvPr/>
        </p:nvSpPr>
        <p:spPr>
          <a:xfrm>
            <a:off x="5516125" y="2824608"/>
            <a:ext cx="1594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ED7D3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700" b="1" dirty="0">
              <a:solidFill>
                <a:srgbClr val="ED7D3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955974" y="6273908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では次の買い物はどうでしょう？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1,000</a:t>
            </a:r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100,000,000×</a:t>
            </a:r>
            <a:r>
              <a:rPr kumimoji="1" lang="en-US" altLang="ja-JP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10,000,000</a:t>
            </a:r>
          </a:p>
        </p:txBody>
      </p:sp>
      <p:pic>
        <p:nvPicPr>
          <p:cNvPr id="3" name="図 2" descr="ケーキ, レゴ, テーブル, 誕生日 が含まれている画像&#10;&#10;自動的に生成された説明">
            <a:extLst>
              <a:ext uri="{FF2B5EF4-FFF2-40B4-BE49-F238E27FC236}">
                <a16:creationId xmlns:a16="http://schemas.microsoft.com/office/drawing/2014/main" id="{CC9D1D55-F149-401D-A91B-9AB2A2005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6" y="1725250"/>
            <a:ext cx="3734551" cy="3272400"/>
          </a:xfrm>
          <a:prstGeom prst="rect">
            <a:avLst/>
          </a:prstGeom>
        </p:spPr>
      </p:pic>
      <p:pic>
        <p:nvPicPr>
          <p:cNvPr id="5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DC0FC529-7049-4D46-84C8-1204FFD9A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3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108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家で食べる用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お菓子を買いました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いくらでしょうか？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わかる人は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うちわをあげてね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 descr="ケーキ, 写真, 座る, 食品 が含まれている画像&#10;&#10;自動的に生成された説明">
            <a:extLst>
              <a:ext uri="{FF2B5EF4-FFF2-40B4-BE49-F238E27FC236}">
                <a16:creationId xmlns:a16="http://schemas.microsoft.com/office/drawing/2014/main" id="{11B5E409-AEF2-43FE-AB86-6381B672F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44" y="1725066"/>
            <a:ext cx="2863354" cy="3272400"/>
          </a:xfrm>
          <a:prstGeom prst="rect">
            <a:avLst/>
          </a:prstGeom>
        </p:spPr>
      </p:pic>
      <p:pic>
        <p:nvPicPr>
          <p:cNvPr id="6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706BA600-4FC2-49B9-B260-B78FC017C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20DE1C-DCDE-4429-8076-98477CC24EE8}"/>
              </a:ext>
            </a:extLst>
          </p:cNvPr>
          <p:cNvSpPr txBox="1"/>
          <p:nvPr/>
        </p:nvSpPr>
        <p:spPr>
          <a:xfrm>
            <a:off x="5525224" y="3320476"/>
            <a:ext cx="1594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ED7D3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kumimoji="1" lang="en-US" altLang="ja-JP" sz="700" b="1" dirty="0">
              <a:solidFill>
                <a:srgbClr val="ED7D3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879303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なんで消費税率が違うの？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100×</a:t>
            </a:r>
            <a:r>
              <a:rPr kumimoji="1" lang="en-US" altLang="ja-JP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％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</a:p>
          <a:p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家を買ったときと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消費税率が違います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 descr="ケーキ, 写真, 座る, 食品 が含まれている画像&#10;&#10;自動的に生成された説明">
            <a:extLst>
              <a:ext uri="{FF2B5EF4-FFF2-40B4-BE49-F238E27FC236}">
                <a16:creationId xmlns:a16="http://schemas.microsoft.com/office/drawing/2014/main" id="{11B5E409-AEF2-43FE-AB86-6381B672F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44" y="1725066"/>
            <a:ext cx="2863354" cy="3272400"/>
          </a:xfrm>
          <a:prstGeom prst="rect">
            <a:avLst/>
          </a:prstGeom>
        </p:spPr>
      </p:pic>
      <p:pic>
        <p:nvPicPr>
          <p:cNvPr id="6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33A38FEA-19E3-4382-BCCA-CCA547B0F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A171FF-92ED-4D44-AEC6-D559C256738E}"/>
              </a:ext>
            </a:extLst>
          </p:cNvPr>
          <p:cNvSpPr txBox="1"/>
          <p:nvPr/>
        </p:nvSpPr>
        <p:spPr>
          <a:xfrm>
            <a:off x="5239604" y="4865007"/>
            <a:ext cx="20448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しょうひぜいりつ</a:t>
            </a:r>
            <a:endParaRPr lang="ja-JP" altLang="en-US" sz="1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BAF275-C18A-4E5C-84A1-E08AB72E4E2B}"/>
              </a:ext>
            </a:extLst>
          </p:cNvPr>
          <p:cNvSpPr txBox="1"/>
          <p:nvPr/>
        </p:nvSpPr>
        <p:spPr>
          <a:xfrm>
            <a:off x="6444019" y="6038713"/>
            <a:ext cx="2119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しょうひぜいりつ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672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F32196-02AD-4C32-B645-F65A7531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572" y="1203134"/>
            <a:ext cx="3309495" cy="473118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83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何が書いてあるのかな？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５ページ右上を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05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81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オレンジ丸のところです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５ページ右上を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17A4C311-B9BB-4D89-B1A6-1899CC177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69" y="1218002"/>
            <a:ext cx="330949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5879302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うちわを用意してください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7D2F5D-3496-4123-874E-232B797344F4}"/>
              </a:ext>
            </a:extLst>
          </p:cNvPr>
          <p:cNvSpPr txBox="1"/>
          <p:nvPr/>
        </p:nvSpPr>
        <p:spPr>
          <a:xfrm>
            <a:off x="2172103" y="3875949"/>
            <a:ext cx="55617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お願い</a:t>
            </a:r>
            <a:endParaRPr kumimoji="1" lang="en-US" altLang="ja-JP" sz="4800" b="1" dirty="0">
              <a:solidFill>
                <a:srgbClr val="ED7D3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うちわは他の学校のお友だちも</a:t>
            </a:r>
            <a:endParaRPr kumimoji="1"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使うので大切に使ってください</a:t>
            </a:r>
            <a:endParaRPr kumimoji="1"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DA2DDEB-C8F0-4D6D-BAA6-59C62C88D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60" y="1097303"/>
            <a:ext cx="2892080" cy="25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84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このテーマのまとめです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飲食料品</a:t>
            </a:r>
            <a:r>
              <a:rPr kumimoji="1" lang="ja-JP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の場合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消費税率が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10</a:t>
            </a:r>
            <a:r>
              <a:rPr kumimoji="1" lang="ja-JP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％から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1" lang="ja-JP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％へ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下げられている</a:t>
            </a:r>
            <a:r>
              <a:rPr kumimoji="1" lang="ja-JP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ので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消費税率が違います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8DE3AA94-E155-4ABF-AEEC-676A2CB735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8" b="68710"/>
          <a:stretch/>
        </p:blipFill>
        <p:spPr>
          <a:xfrm>
            <a:off x="5501065" y="1794124"/>
            <a:ext cx="3276000" cy="30235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BEE37F-861E-41C3-BF60-F25CA33BE83B}"/>
              </a:ext>
            </a:extLst>
          </p:cNvPr>
          <p:cNvSpPr txBox="1"/>
          <p:nvPr/>
        </p:nvSpPr>
        <p:spPr>
          <a:xfrm>
            <a:off x="288879" y="2602890"/>
            <a:ext cx="2049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しょうひぜいりつ</a:t>
            </a:r>
            <a:endParaRPr lang="ja-JP" altLang="en-US" sz="1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1D72AB-9C92-48A6-9209-9C5B3CF5BF46}"/>
              </a:ext>
            </a:extLst>
          </p:cNvPr>
          <p:cNvSpPr txBox="1"/>
          <p:nvPr/>
        </p:nvSpPr>
        <p:spPr>
          <a:xfrm>
            <a:off x="288879" y="4224699"/>
            <a:ext cx="2049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しょうひぜいりつ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860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418195" y="627390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次のテーマです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税金とは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国や地方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に支払うお金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税金の種類は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国と地方とで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約５０種類</a:t>
            </a:r>
            <a:endParaRPr kumimoji="1" lang="en-US" altLang="ja-JP" sz="28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消費税とは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モノやサービスを買った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ときに支払う税金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税率は</a:t>
            </a:r>
            <a:r>
              <a:rPr kumimoji="1" lang="en-US" altLang="ja-JP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10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％</a:t>
            </a:r>
            <a:endParaRPr kumimoji="1" lang="en-US" altLang="ja-JP" sz="28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飲食料品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は</a:t>
            </a:r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％に下げられている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08DAA5-9B5A-4495-AF8B-E62222554053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税金って何？　まとめ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63DC6B-7734-44CE-87D6-052AD90CA64A}"/>
              </a:ext>
            </a:extLst>
          </p:cNvPr>
          <p:cNvSpPr txBox="1"/>
          <p:nvPr/>
        </p:nvSpPr>
        <p:spPr>
          <a:xfrm>
            <a:off x="416259" y="4064330"/>
            <a:ext cx="1671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219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C9F0A6-300B-48AC-8922-C8E8295639E0}"/>
              </a:ext>
            </a:extLst>
          </p:cNvPr>
          <p:cNvSpPr txBox="1"/>
          <p:nvPr/>
        </p:nvSpPr>
        <p:spPr>
          <a:xfrm>
            <a:off x="4340432" y="6273908"/>
            <a:ext cx="541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消費税で税金の流れをみてみましょう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1581F0-B466-4A0D-A7FB-BB49574C1A63}"/>
              </a:ext>
            </a:extLst>
          </p:cNvPr>
          <p:cNvSpPr/>
          <p:nvPr/>
        </p:nvSpPr>
        <p:spPr>
          <a:xfrm>
            <a:off x="632177" y="1399819"/>
            <a:ext cx="4284000" cy="219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税金って何？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11F2D4-3DE0-43B7-96A2-992D682C32F3}"/>
              </a:ext>
            </a:extLst>
          </p:cNvPr>
          <p:cNvSpPr/>
          <p:nvPr/>
        </p:nvSpPr>
        <p:spPr>
          <a:xfrm>
            <a:off x="4989825" y="1399821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税金は誰が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支払うの？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5F70DD-1C1F-4613-818F-EFF995178BD2}"/>
              </a:ext>
            </a:extLst>
          </p:cNvPr>
          <p:cNvSpPr/>
          <p:nvPr/>
        </p:nvSpPr>
        <p:spPr>
          <a:xfrm>
            <a:off x="632175" y="3699622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税金の使い方は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どう決めるの？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59B7CC-8B42-4B6E-9567-3865769648F9}"/>
              </a:ext>
            </a:extLst>
          </p:cNvPr>
          <p:cNvSpPr/>
          <p:nvPr/>
        </p:nvSpPr>
        <p:spPr>
          <a:xfrm>
            <a:off x="4989825" y="3699622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今日のまとめ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07CF07-D3C3-4DAC-A499-03149C845BC4}"/>
              </a:ext>
            </a:extLst>
          </p:cNvPr>
          <p:cNvSpPr/>
          <p:nvPr/>
        </p:nvSpPr>
        <p:spPr>
          <a:xfrm>
            <a:off x="4989825" y="1395622"/>
            <a:ext cx="4284000" cy="219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税金は誰が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支払うの？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15844A4-2AEC-4FC4-AFCE-0BE2904CDE28}"/>
              </a:ext>
            </a:extLst>
          </p:cNvPr>
          <p:cNvSpPr>
            <a:spLocks noChangeAspect="1"/>
          </p:cNvSpPr>
          <p:nvPr/>
        </p:nvSpPr>
        <p:spPr>
          <a:xfrm>
            <a:off x="3801000" y="2493622"/>
            <a:ext cx="2304000" cy="2304000"/>
          </a:xfrm>
          <a:prstGeom prst="ellipse">
            <a:avLst/>
          </a:prstGeom>
          <a:solidFill>
            <a:srgbClr val="0095D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メニュー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CF6AF0-BD01-4B7A-B0C6-C89C4E1BA72D}"/>
              </a:ext>
            </a:extLst>
          </p:cNvPr>
          <p:cNvSpPr txBox="1"/>
          <p:nvPr/>
        </p:nvSpPr>
        <p:spPr>
          <a:xfrm>
            <a:off x="4239473" y="6070558"/>
            <a:ext cx="1371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244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部屋, 食品 が含まれている画像&#10;&#10;自動的に生成された説明">
            <a:extLst>
              <a:ext uri="{FF2B5EF4-FFF2-40B4-BE49-F238E27FC236}">
                <a16:creationId xmlns:a16="http://schemas.microsoft.com/office/drawing/2014/main" id="{5FD34531-F37A-41E7-A6BE-539927A70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4" y="1809000"/>
            <a:ext cx="3964508" cy="32400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032647" y="6273908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お店はあるところに消費税を支払います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円（税込）の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ノートを買いました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円です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E9A78-1842-4DAE-B5FE-08879C710EC8}"/>
              </a:ext>
            </a:extLst>
          </p:cNvPr>
          <p:cNvSpPr txBox="1"/>
          <p:nvPr/>
        </p:nvSpPr>
        <p:spPr>
          <a:xfrm>
            <a:off x="5364295" y="4066027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消費税の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お店がもらえる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お金ではありません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94A4299E-F7FA-4F82-B44F-570F5C777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" b="97353" l="2353" r="97353">
                        <a14:foregroundMark x1="8235" y1="25588" x2="20294" y2="16176"/>
                        <a14:foregroundMark x1="20294" y1="16176" x2="12941" y2="29706"/>
                        <a14:foregroundMark x1="12941" y1="29706" x2="10882" y2="59118"/>
                        <a14:foregroundMark x1="10882" y1="59118" x2="12353" y2="64118"/>
                        <a14:foregroundMark x1="11765" y1="58235" x2="13235" y2="39118"/>
                        <a14:foregroundMark x1="10882" y1="39118" x2="6765" y2="52353"/>
                        <a14:foregroundMark x1="5882" y1="67941" x2="4706" y2="67353"/>
                        <a14:foregroundMark x1="4706" y1="64412" x2="4412" y2="63235"/>
                        <a14:foregroundMark x1="2647" y1="52647" x2="2647" y2="52647"/>
                        <a14:foregroundMark x1="35882" y1="86471" x2="47941" y2="92059"/>
                        <a14:foregroundMark x1="37353" y1="95882" x2="37353" y2="95882"/>
                        <a14:foregroundMark x1="32941" y1="94412" x2="36471" y2="95000"/>
                        <a14:foregroundMark x1="40588" y1="6176" x2="40588" y2="6176"/>
                        <a14:foregroundMark x1="42353" y1="5588" x2="46471" y2="5000"/>
                        <a14:foregroundMark x1="48529" y1="2941" x2="52941" y2="2941"/>
                        <a14:foregroundMark x1="92353" y1="37647" x2="94412" y2="46176"/>
                        <a14:foregroundMark x1="97353" y1="43529" x2="96471" y2="46471"/>
                        <a14:foregroundMark x1="52941" y1="97647" x2="56765" y2="97647"/>
                        <a14:foregroundMark x1="18824" y1="11471" x2="18824" y2="11471"/>
                        <a14:foregroundMark x1="19118" y1="11176" x2="34412" y2="3235"/>
                        <a14:foregroundMark x1="35000" y1="2941" x2="45294" y2="882"/>
                        <a14:foregroundMark x1="53235" y1="588" x2="71176" y2="5882"/>
                        <a14:foregroundMark x1="60294" y1="1471" x2="67353" y2="3235"/>
                        <a14:foregroundMark x1="73235" y1="5882" x2="79118" y2="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48" y="2529000"/>
            <a:ext cx="1800000" cy="18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E6F3A9-FB94-4A2E-BE05-467F6DAE1A97}"/>
              </a:ext>
            </a:extLst>
          </p:cNvPr>
          <p:cNvSpPr txBox="1"/>
          <p:nvPr/>
        </p:nvSpPr>
        <p:spPr>
          <a:xfrm>
            <a:off x="6639638" y="6056910"/>
            <a:ext cx="1485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</a:t>
            </a:r>
            <a:endParaRPr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CECB4B-D773-455B-8599-8E15ACA3D301}"/>
              </a:ext>
            </a:extLst>
          </p:cNvPr>
          <p:cNvSpPr txBox="1"/>
          <p:nvPr/>
        </p:nvSpPr>
        <p:spPr>
          <a:xfrm>
            <a:off x="5263076" y="2831489"/>
            <a:ext cx="21192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</a:t>
            </a:r>
            <a:endParaRPr lang="ja-JP" altLang="en-US" sz="1600" b="1" dirty="0">
              <a:solidFill>
                <a:srgbClr val="ED7D3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2D33CA-4869-48AB-AFB5-C636771444F9}"/>
              </a:ext>
            </a:extLst>
          </p:cNvPr>
          <p:cNvSpPr txBox="1"/>
          <p:nvPr/>
        </p:nvSpPr>
        <p:spPr>
          <a:xfrm>
            <a:off x="5263076" y="3816764"/>
            <a:ext cx="1579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3287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73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040168-64AE-4515-A178-1C9D9225C498}"/>
              </a:ext>
            </a:extLst>
          </p:cNvPr>
          <p:cNvSpPr txBox="1"/>
          <p:nvPr/>
        </p:nvSpPr>
        <p:spPr>
          <a:xfrm>
            <a:off x="5364295" y="1905506"/>
            <a:ext cx="4201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お店はどこへ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消費税を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支払うでしょうか？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401945-45FA-4172-A957-25E2E2514363}"/>
              </a:ext>
            </a:extLst>
          </p:cNvPr>
          <p:cNvSpPr txBox="1"/>
          <p:nvPr/>
        </p:nvSpPr>
        <p:spPr>
          <a:xfrm>
            <a:off x="1870130" y="204547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市役所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65FDE9-038E-4077-B475-4D7ADC1A3630}"/>
              </a:ext>
            </a:extLst>
          </p:cNvPr>
          <p:cNvSpPr txBox="1"/>
          <p:nvPr/>
        </p:nvSpPr>
        <p:spPr>
          <a:xfrm>
            <a:off x="1870130" y="4048728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税務署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2157C34-D77C-436E-89BC-43706538A4E4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18" name="図 17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F474959C-0B6D-48F0-B3CB-D1C007B83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8BC2259-BDB7-4F5F-844C-FBB09E0EA823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BB50BBE-F628-4235-96F6-78915DE8B31E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21" name="図 20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B213FE6-4CFB-43A2-A1C3-96B964FE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B68DBEC-1594-42C5-9B63-DF9DC53645E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23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BF0749F4-D625-4C6C-85E4-BB894EA22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9C055D7-DA80-4666-8C4B-C9A6C3363989}"/>
              </a:ext>
            </a:extLst>
          </p:cNvPr>
          <p:cNvSpPr txBox="1"/>
          <p:nvPr/>
        </p:nvSpPr>
        <p:spPr>
          <a:xfrm>
            <a:off x="2088849" y="1778215"/>
            <a:ext cx="14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しやくしょ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5DA5473-A1D2-4E42-94A3-434E2A2E55D6}"/>
              </a:ext>
            </a:extLst>
          </p:cNvPr>
          <p:cNvSpPr txBox="1"/>
          <p:nvPr/>
        </p:nvSpPr>
        <p:spPr>
          <a:xfrm>
            <a:off x="2143576" y="378711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</a:p>
        </p:txBody>
      </p:sp>
      <p:pic>
        <p:nvPicPr>
          <p:cNvPr id="26" name="図 25" descr="ロゴ&#10;&#10;自動的に生成された説明">
            <a:extLst>
              <a:ext uri="{FF2B5EF4-FFF2-40B4-BE49-F238E27FC236}">
                <a16:creationId xmlns:a16="http://schemas.microsoft.com/office/drawing/2014/main" id="{49190982-423D-424E-B4DB-9D5C2B671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2" b="97353" l="2353" r="97353">
                        <a14:foregroundMark x1="8235" y1="25588" x2="20294" y2="16176"/>
                        <a14:foregroundMark x1="20294" y1="16176" x2="12941" y2="29706"/>
                        <a14:foregroundMark x1="12941" y1="29706" x2="10882" y2="59118"/>
                        <a14:foregroundMark x1="10882" y1="59118" x2="12353" y2="64118"/>
                        <a14:foregroundMark x1="11765" y1="58235" x2="13235" y2="39118"/>
                        <a14:foregroundMark x1="10882" y1="39118" x2="6765" y2="52353"/>
                        <a14:foregroundMark x1="5882" y1="67941" x2="4706" y2="67353"/>
                        <a14:foregroundMark x1="4706" y1="64412" x2="4412" y2="63235"/>
                        <a14:foregroundMark x1="2647" y1="52647" x2="2647" y2="52647"/>
                        <a14:foregroundMark x1="35882" y1="86471" x2="47941" y2="92059"/>
                        <a14:foregroundMark x1="37353" y1="95882" x2="37353" y2="95882"/>
                        <a14:foregroundMark x1="32941" y1="94412" x2="36471" y2="95000"/>
                        <a14:foregroundMark x1="40588" y1="6176" x2="40588" y2="6176"/>
                        <a14:foregroundMark x1="42353" y1="5588" x2="46471" y2="5000"/>
                        <a14:foregroundMark x1="48529" y1="2941" x2="52941" y2="2941"/>
                        <a14:foregroundMark x1="92353" y1="37647" x2="94412" y2="46176"/>
                        <a14:foregroundMark x1="97353" y1="43529" x2="96471" y2="46471"/>
                        <a14:foregroundMark x1="52941" y1="97647" x2="56765" y2="97647"/>
                        <a14:foregroundMark x1="18824" y1="11471" x2="18824" y2="11471"/>
                        <a14:foregroundMark x1="19118" y1="11176" x2="34412" y2="3235"/>
                        <a14:foregroundMark x1="35000" y1="2941" x2="45294" y2="882"/>
                        <a14:foregroundMark x1="53235" y1="588" x2="71176" y2="5882"/>
                        <a14:foregroundMark x1="60294" y1="1471" x2="67353" y2="3235"/>
                        <a14:foregroundMark x1="73235" y1="5882" x2="79118" y2="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3" y="3733800"/>
            <a:ext cx="1800000" cy="18000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774F3A-0752-47A4-907F-AB7FF409FF94}"/>
              </a:ext>
            </a:extLst>
          </p:cNvPr>
          <p:cNvSpPr txBox="1"/>
          <p:nvPr/>
        </p:nvSpPr>
        <p:spPr>
          <a:xfrm>
            <a:off x="5364295" y="2358367"/>
            <a:ext cx="1389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426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3109328" y="6273908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税務署で終わりではありません。次はどこへ？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1329283" y="424167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税務署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1B0C18-9ED7-45A8-A0A4-90C3991179A1}"/>
              </a:ext>
            </a:extLst>
          </p:cNvPr>
          <p:cNvGrpSpPr>
            <a:grpSpLocks noChangeAspect="1"/>
          </p:cNvGrpSpPr>
          <p:nvPr/>
        </p:nvGrpSpPr>
        <p:grpSpPr>
          <a:xfrm>
            <a:off x="1548000" y="1728000"/>
            <a:ext cx="1440000" cy="1876287"/>
            <a:chOff x="3971785" y="775664"/>
            <a:chExt cx="2762903" cy="3600000"/>
          </a:xfrm>
        </p:grpSpPr>
        <p:pic>
          <p:nvPicPr>
            <p:cNvPr id="10" name="図 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7031B0D-BCFA-4E0C-9BF5-E5E76F35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E5FD35-A1D2-433C-BE2C-38024A2BDF2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0CD6CB-AAE7-4816-AA63-2086C9A71802}"/>
              </a:ext>
            </a:extLst>
          </p:cNvPr>
          <p:cNvSpPr txBox="1"/>
          <p:nvPr/>
        </p:nvSpPr>
        <p:spPr>
          <a:xfrm>
            <a:off x="4233335" y="4603764"/>
            <a:ext cx="5136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税金を計算すること：</a:t>
            </a:r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申告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税金を支払うこと　：</a:t>
            </a:r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納税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Picture 2" descr="https://www.nta.go.jp/about/organization/nagoya/location/mie/suzuka/photo.jpg">
            <a:extLst>
              <a:ext uri="{FF2B5EF4-FFF2-40B4-BE49-F238E27FC236}">
                <a16:creationId xmlns:a16="http://schemas.microsoft.com/office/drawing/2014/main" id="{019593C9-A40C-4D96-8014-913BF32D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16" y="1479459"/>
            <a:ext cx="4201082" cy="27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635B575F-CD2A-430C-B2B8-58EB61083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0BDCDC-826A-4797-B711-AD4F5C11B049}"/>
              </a:ext>
            </a:extLst>
          </p:cNvPr>
          <p:cNvSpPr txBox="1"/>
          <p:nvPr/>
        </p:nvSpPr>
        <p:spPr>
          <a:xfrm>
            <a:off x="1598585" y="400548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6F963E-5A3D-4653-B6B3-F55D04E7889C}"/>
              </a:ext>
            </a:extLst>
          </p:cNvPr>
          <p:cNvSpPr txBox="1"/>
          <p:nvPr/>
        </p:nvSpPr>
        <p:spPr>
          <a:xfrm>
            <a:off x="8213677" y="4369877"/>
            <a:ext cx="1116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しんこく</a:t>
            </a:r>
            <a:endParaRPr lang="ja-JP" altLang="en-US" sz="16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BC859CB-6E40-485C-B3D5-B433CD59641E}"/>
              </a:ext>
            </a:extLst>
          </p:cNvPr>
          <p:cNvSpPr txBox="1"/>
          <p:nvPr/>
        </p:nvSpPr>
        <p:spPr>
          <a:xfrm>
            <a:off x="8213677" y="5179318"/>
            <a:ext cx="1116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のうぜい</a:t>
            </a:r>
            <a:endParaRPr lang="ja-JP" altLang="en-US" sz="16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08F2178-3EEF-426B-9818-75A5662CD608}"/>
              </a:ext>
            </a:extLst>
          </p:cNvPr>
          <p:cNvSpPr txBox="1"/>
          <p:nvPr/>
        </p:nvSpPr>
        <p:spPr>
          <a:xfrm>
            <a:off x="3146278" y="6043076"/>
            <a:ext cx="1187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73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040168-64AE-4515-A178-1C9D9225C498}"/>
              </a:ext>
            </a:extLst>
          </p:cNvPr>
          <p:cNvSpPr txBox="1"/>
          <p:nvPr/>
        </p:nvSpPr>
        <p:spPr>
          <a:xfrm>
            <a:off x="5364295" y="1905506"/>
            <a:ext cx="4201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全国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524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の税務署に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集まった税金は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国のあるところに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集められます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全国の税金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どこへ集まる？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401945-45FA-4172-A957-25E2E2514363}"/>
              </a:ext>
            </a:extLst>
          </p:cNvPr>
          <p:cNvSpPr txBox="1"/>
          <p:nvPr/>
        </p:nvSpPr>
        <p:spPr>
          <a:xfrm>
            <a:off x="1870130" y="204547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財務省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65FDE9-038E-4077-B475-4D7ADC1A3630}"/>
              </a:ext>
            </a:extLst>
          </p:cNvPr>
          <p:cNvSpPr txBox="1"/>
          <p:nvPr/>
        </p:nvSpPr>
        <p:spPr>
          <a:xfrm>
            <a:off x="1870130" y="4048728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国会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2157C34-D77C-436E-89BC-43706538A4E4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18" name="図 17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F474959C-0B6D-48F0-B3CB-D1C007B83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8BC2259-BDB7-4F5F-844C-FBB09E0EA823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BB50BBE-F628-4235-96F6-78915DE8B31E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21" name="図 20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B213FE6-4CFB-43A2-A1C3-96B964FE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B68DBEC-1594-42C5-9B63-DF9DC53645E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5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4DD2DEBF-42CB-4C95-8436-8EB104288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FAEF766-9D35-40B1-A84D-0A4A87983643}"/>
              </a:ext>
            </a:extLst>
          </p:cNvPr>
          <p:cNvSpPr txBox="1"/>
          <p:nvPr/>
        </p:nvSpPr>
        <p:spPr>
          <a:xfrm>
            <a:off x="7356854" y="1655104"/>
            <a:ext cx="138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8C6F8A4-24C5-4B6D-8CBB-334E2B66F180}"/>
              </a:ext>
            </a:extLst>
          </p:cNvPr>
          <p:cNvSpPr txBox="1"/>
          <p:nvPr/>
        </p:nvSpPr>
        <p:spPr>
          <a:xfrm>
            <a:off x="1927213" y="1778215"/>
            <a:ext cx="169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6187080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このテーマのまとめです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C01F2B5-0A91-46CB-8A02-E46EF000E2C7}"/>
              </a:ext>
            </a:extLst>
          </p:cNvPr>
          <p:cNvGrpSpPr>
            <a:grpSpLocks noChangeAspect="1"/>
          </p:cNvGrpSpPr>
          <p:nvPr/>
        </p:nvGrpSpPr>
        <p:grpSpPr>
          <a:xfrm>
            <a:off x="1548650" y="1726297"/>
            <a:ext cx="1440000" cy="1876294"/>
            <a:chOff x="953031" y="775664"/>
            <a:chExt cx="2762903" cy="3600000"/>
          </a:xfrm>
        </p:grpSpPr>
        <p:pic>
          <p:nvPicPr>
            <p:cNvPr id="16" name="図 15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113F51EA-2824-48BF-AB97-4BFD7217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DF11B6C-2498-4E52-AE17-5EAF795C8646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1329933" y="422966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財務省</a:t>
            </a:r>
          </a:p>
        </p:txBody>
      </p:sp>
      <p:pic>
        <p:nvPicPr>
          <p:cNvPr id="8" name="Picture 2" descr="ã¤ã¡ã¼ã¸ 1">
            <a:extLst>
              <a:ext uri="{FF2B5EF4-FFF2-40B4-BE49-F238E27FC236}">
                <a16:creationId xmlns:a16="http://schemas.microsoft.com/office/drawing/2014/main" id="{464F74A5-09EF-48A2-A7BC-F1B9FB386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3295" b="1"/>
          <a:stretch/>
        </p:blipFill>
        <p:spPr bwMode="auto">
          <a:xfrm>
            <a:off x="4432392" y="1479966"/>
            <a:ext cx="4727388" cy="26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05136C-A988-4352-B03B-5E3D1A14A927}"/>
              </a:ext>
            </a:extLst>
          </p:cNvPr>
          <p:cNvSpPr txBox="1"/>
          <p:nvPr/>
        </p:nvSpPr>
        <p:spPr>
          <a:xfrm>
            <a:off x="4233335" y="4603764"/>
            <a:ext cx="5136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財務省に集まる税金は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63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兆円</a:t>
            </a:r>
            <a:endParaRPr kumimoji="1" lang="en-US" altLang="ja-JP" sz="32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FB7A4EB5-3C0A-4B0F-BB84-25C728613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9F6C60-3E0D-4727-9EC1-B91E8764627C}"/>
              </a:ext>
            </a:extLst>
          </p:cNvPr>
          <p:cNvSpPr txBox="1"/>
          <p:nvPr/>
        </p:nvSpPr>
        <p:spPr>
          <a:xfrm>
            <a:off x="1423649" y="3954460"/>
            <a:ext cx="169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b="1" dirty="0">
              <a:solidFill>
                <a:srgbClr val="ED7D3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F02D0D-3367-446C-8571-88D4E8A39F86}"/>
              </a:ext>
            </a:extLst>
          </p:cNvPr>
          <p:cNvSpPr txBox="1"/>
          <p:nvPr/>
        </p:nvSpPr>
        <p:spPr>
          <a:xfrm>
            <a:off x="4197547" y="4371289"/>
            <a:ext cx="1447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418195" y="627390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次のテーマです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みんながお店に払った消費税は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お店から税務署に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申告・納税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される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税務署に集まった税金は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全国の税金は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財務省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に集められる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１年間に財務省に集まるお金は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約</a:t>
            </a:r>
            <a:r>
              <a:rPr kumimoji="1" lang="en-US" altLang="ja-JP" sz="4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63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兆円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DBCB60F-A69B-4DAE-8DD4-44319414E299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税金は誰がどうやって支払うの？　まとめ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A73478-08DA-4213-B1BA-78B6B2CBF250}"/>
              </a:ext>
            </a:extLst>
          </p:cNvPr>
          <p:cNvSpPr txBox="1"/>
          <p:nvPr/>
        </p:nvSpPr>
        <p:spPr>
          <a:xfrm>
            <a:off x="2318311" y="2130718"/>
            <a:ext cx="13847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797770-DC2C-4896-8946-158153C6AF3B}"/>
              </a:ext>
            </a:extLst>
          </p:cNvPr>
          <p:cNvSpPr txBox="1"/>
          <p:nvPr/>
        </p:nvSpPr>
        <p:spPr>
          <a:xfrm>
            <a:off x="619166" y="2747142"/>
            <a:ext cx="1255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  <a:endParaRPr lang="ja-JP" altLang="en-US" sz="1400" b="1" dirty="0">
              <a:solidFill>
                <a:srgbClr val="ED7D3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6D56EC-EFD3-4BB0-ABB4-4DD25F79860C}"/>
              </a:ext>
            </a:extLst>
          </p:cNvPr>
          <p:cNvSpPr txBox="1"/>
          <p:nvPr/>
        </p:nvSpPr>
        <p:spPr>
          <a:xfrm>
            <a:off x="3736542" y="2130718"/>
            <a:ext cx="962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しんこく</a:t>
            </a:r>
            <a:endParaRPr lang="ja-JP" altLang="en-US" sz="1400" b="1" dirty="0">
              <a:solidFill>
                <a:srgbClr val="0095D9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6AE10C-11A5-46C5-9976-896FDF2988A8}"/>
              </a:ext>
            </a:extLst>
          </p:cNvPr>
          <p:cNvSpPr txBox="1"/>
          <p:nvPr/>
        </p:nvSpPr>
        <p:spPr>
          <a:xfrm>
            <a:off x="4780595" y="2130717"/>
            <a:ext cx="962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のうぜい</a:t>
            </a:r>
            <a:endParaRPr lang="ja-JP" altLang="en-US" sz="1400" b="1" dirty="0">
              <a:solidFill>
                <a:srgbClr val="0095D9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B799B3-1F0E-420A-B691-70942865F65E}"/>
              </a:ext>
            </a:extLst>
          </p:cNvPr>
          <p:cNvSpPr txBox="1"/>
          <p:nvPr/>
        </p:nvSpPr>
        <p:spPr>
          <a:xfrm>
            <a:off x="3010701" y="3442801"/>
            <a:ext cx="1301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sz="1400" b="1" dirty="0">
              <a:solidFill>
                <a:srgbClr val="0095D9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D3330B-8FE0-44FB-9EC2-2A0E17DA3700}"/>
              </a:ext>
            </a:extLst>
          </p:cNvPr>
          <p:cNvSpPr txBox="1"/>
          <p:nvPr/>
        </p:nvSpPr>
        <p:spPr>
          <a:xfrm>
            <a:off x="2164776" y="4054320"/>
            <a:ext cx="1384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sz="1400" b="1" dirty="0">
              <a:solidFill>
                <a:srgbClr val="ED7D3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BC9AB5E-06BF-4155-A51B-235AF800D476}"/>
              </a:ext>
            </a:extLst>
          </p:cNvPr>
          <p:cNvSpPr txBox="1"/>
          <p:nvPr/>
        </p:nvSpPr>
        <p:spPr>
          <a:xfrm>
            <a:off x="4671413" y="1499626"/>
            <a:ext cx="1269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</a:t>
            </a:r>
            <a:endParaRPr lang="ja-JP" altLang="en-US" sz="14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C9F0A6-300B-48AC-8922-C8E8295639E0}"/>
              </a:ext>
            </a:extLst>
          </p:cNvPr>
          <p:cNvSpPr txBox="1"/>
          <p:nvPr/>
        </p:nvSpPr>
        <p:spPr>
          <a:xfrm>
            <a:off x="3417105" y="6273908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みんなが支払った税金は税務署から財務省へ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1581F0-B466-4A0D-A7FB-BB49574C1A63}"/>
              </a:ext>
            </a:extLst>
          </p:cNvPr>
          <p:cNvSpPr/>
          <p:nvPr/>
        </p:nvSpPr>
        <p:spPr>
          <a:xfrm>
            <a:off x="632177" y="1399819"/>
            <a:ext cx="4284000" cy="219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税金って何？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11F2D4-3DE0-43B7-96A2-992D682C32F3}"/>
              </a:ext>
            </a:extLst>
          </p:cNvPr>
          <p:cNvSpPr/>
          <p:nvPr/>
        </p:nvSpPr>
        <p:spPr>
          <a:xfrm>
            <a:off x="4989825" y="1399821"/>
            <a:ext cx="4284000" cy="219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税金は誰が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支払うの？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5F70DD-1C1F-4613-818F-EFF995178BD2}"/>
              </a:ext>
            </a:extLst>
          </p:cNvPr>
          <p:cNvSpPr/>
          <p:nvPr/>
        </p:nvSpPr>
        <p:spPr>
          <a:xfrm>
            <a:off x="632175" y="3699622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税金の使い方は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どう決めるの？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59B7CC-8B42-4B6E-9567-3865769648F9}"/>
              </a:ext>
            </a:extLst>
          </p:cNvPr>
          <p:cNvSpPr/>
          <p:nvPr/>
        </p:nvSpPr>
        <p:spPr>
          <a:xfrm>
            <a:off x="4989825" y="3699622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今日のまとめ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07CF07-D3C3-4DAC-A499-03149C845BC4}"/>
              </a:ext>
            </a:extLst>
          </p:cNvPr>
          <p:cNvSpPr/>
          <p:nvPr/>
        </p:nvSpPr>
        <p:spPr>
          <a:xfrm>
            <a:off x="632175" y="3695423"/>
            <a:ext cx="4284000" cy="219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税金の使い方は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どう決めるの？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15844A4-2AEC-4FC4-AFCE-0BE2904CDE28}"/>
              </a:ext>
            </a:extLst>
          </p:cNvPr>
          <p:cNvSpPr>
            <a:spLocks noChangeAspect="1"/>
          </p:cNvSpPr>
          <p:nvPr/>
        </p:nvSpPr>
        <p:spPr>
          <a:xfrm>
            <a:off x="3801000" y="2493622"/>
            <a:ext cx="2304000" cy="2304000"/>
          </a:xfrm>
          <a:prstGeom prst="ellipse">
            <a:avLst/>
          </a:prstGeom>
          <a:solidFill>
            <a:srgbClr val="0095D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メニュー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77C165-FA1A-420B-B076-F9388E33F59E}"/>
              </a:ext>
            </a:extLst>
          </p:cNvPr>
          <p:cNvSpPr txBox="1"/>
          <p:nvPr/>
        </p:nvSpPr>
        <p:spPr>
          <a:xfrm>
            <a:off x="6831169" y="6070371"/>
            <a:ext cx="1098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F21AD92-0AA4-499B-B202-63570F7EFAF6}"/>
              </a:ext>
            </a:extLst>
          </p:cNvPr>
          <p:cNvSpPr txBox="1"/>
          <p:nvPr/>
        </p:nvSpPr>
        <p:spPr>
          <a:xfrm>
            <a:off x="8244194" y="6070370"/>
            <a:ext cx="1300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D8D3524-B9AE-4A70-B582-D60A8FFA1DF3}"/>
              </a:ext>
            </a:extLst>
          </p:cNvPr>
          <p:cNvGrpSpPr/>
          <p:nvPr/>
        </p:nvGrpSpPr>
        <p:grpSpPr>
          <a:xfrm>
            <a:off x="6036734" y="1362686"/>
            <a:ext cx="2762903" cy="3600000"/>
            <a:chOff x="953031" y="775664"/>
            <a:chExt cx="2762903" cy="3600000"/>
          </a:xfrm>
        </p:grpSpPr>
        <p:pic>
          <p:nvPicPr>
            <p:cNvPr id="5" name="図 4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0BBCDC57-4A3C-47D5-BC71-1289BD88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4D64E03-B2BF-48C8-8689-D77F23B99389}"/>
                </a:ext>
              </a:extLst>
            </p:cNvPr>
            <p:cNvSpPr txBox="1"/>
            <p:nvPr/>
          </p:nvSpPr>
          <p:spPr>
            <a:xfrm>
              <a:off x="1626596" y="926982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6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FE37536-EFCC-469D-8680-C1219A97E5D2}"/>
              </a:ext>
            </a:extLst>
          </p:cNvPr>
          <p:cNvGrpSpPr/>
          <p:nvPr/>
        </p:nvGrpSpPr>
        <p:grpSpPr>
          <a:xfrm>
            <a:off x="1106363" y="1362686"/>
            <a:ext cx="2762903" cy="3600000"/>
            <a:chOff x="3993445" y="775664"/>
            <a:chExt cx="2762903" cy="3600000"/>
          </a:xfrm>
        </p:grpSpPr>
        <p:pic>
          <p:nvPicPr>
            <p:cNvPr id="3" name="図 2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CE4E499-A921-4189-BDA0-F0989047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445" y="775664"/>
              <a:ext cx="2762903" cy="3600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141C15-0BDD-4906-9A98-B91D584D0661}"/>
                </a:ext>
              </a:extLst>
            </p:cNvPr>
            <p:cNvSpPr txBox="1"/>
            <p:nvPr/>
          </p:nvSpPr>
          <p:spPr>
            <a:xfrm>
              <a:off x="4667010" y="926982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6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96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6494855" y="627390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まずは簡単な問題です</a:t>
            </a:r>
          </a:p>
        </p:txBody>
      </p:sp>
    </p:spTree>
    <p:extLst>
      <p:ext uri="{BB962C8B-B14F-4D97-AF65-F5344CB8AC3E}">
        <p14:creationId xmlns:p14="http://schemas.microsoft.com/office/powerpoint/2010/main" val="233702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686467"/>
            <a:ext cx="4201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財務省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集まった税金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63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兆円は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どこへいく？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Picture 2" descr="ã¤ã¡ã¼ã¸ 1">
            <a:extLst>
              <a:ext uri="{FF2B5EF4-FFF2-40B4-BE49-F238E27FC236}">
                <a16:creationId xmlns:a16="http://schemas.microsoft.com/office/drawing/2014/main" id="{CBB13ACA-5AFE-4677-B476-0E931D319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3295" b="1"/>
          <a:stretch/>
        </p:blipFill>
        <p:spPr bwMode="auto">
          <a:xfrm>
            <a:off x="320983" y="1479600"/>
            <a:ext cx="4727388" cy="26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ホワイト, 光 が含まれている画像&#10;&#10;自動的に生成された説明">
            <a:extLst>
              <a:ext uri="{FF2B5EF4-FFF2-40B4-BE49-F238E27FC236}">
                <a16:creationId xmlns:a16="http://schemas.microsoft.com/office/drawing/2014/main" id="{C0A7619D-D95F-4BD4-86D9-1DBBB6523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1" y="1584534"/>
            <a:ext cx="2314971" cy="2520000"/>
          </a:xfrm>
          <a:prstGeom prst="rect">
            <a:avLst/>
          </a:prstGeom>
        </p:spPr>
      </p:pic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5D15481-4FA2-4705-BA85-48B92D283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78" y="4489012"/>
            <a:ext cx="1800000" cy="1108125"/>
          </a:xfrm>
          <a:prstGeom prst="rect">
            <a:avLst/>
          </a:prstGeom>
        </p:spPr>
      </p:pic>
      <p:pic>
        <p:nvPicPr>
          <p:cNvPr id="7" name="図 6" descr="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E25C08B7-00FB-429A-8B43-9E44A1B55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44" y="4382364"/>
            <a:ext cx="1800000" cy="1209600"/>
          </a:xfrm>
          <a:prstGeom prst="rect">
            <a:avLst/>
          </a:prstGeom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00DDFA04-EBBB-4BC1-8086-758C4E991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5104" r="7965" b="25468"/>
          <a:stretch/>
        </p:blipFill>
        <p:spPr>
          <a:xfrm>
            <a:off x="5364295" y="4287182"/>
            <a:ext cx="1500027" cy="13099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27F6E82-9679-4565-A25B-3618F61344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16330"/>
          <a:stretch/>
        </p:blipFill>
        <p:spPr>
          <a:xfrm>
            <a:off x="1205811" y="4422903"/>
            <a:ext cx="1800000" cy="12403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DCA7EF-F17C-4A04-8365-1786B65FABBE}"/>
              </a:ext>
            </a:extLst>
          </p:cNvPr>
          <p:cNvSpPr txBox="1"/>
          <p:nvPr/>
        </p:nvSpPr>
        <p:spPr>
          <a:xfrm>
            <a:off x="5272808" y="1440811"/>
            <a:ext cx="1591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2" y="6273908"/>
            <a:ext cx="418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誰が使い方を決めるのかな？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686467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</a:t>
            </a:r>
            <a:r>
              <a:rPr kumimoji="1" lang="ja-JP" alt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</a:t>
            </a:r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県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市町村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のために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Picture 2" descr="ã¤ã¡ã¼ã¸ 1">
            <a:extLst>
              <a:ext uri="{FF2B5EF4-FFF2-40B4-BE49-F238E27FC236}">
                <a16:creationId xmlns:a16="http://schemas.microsoft.com/office/drawing/2014/main" id="{CBB13ACA-5AFE-4677-B476-0E931D319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3295" b="1"/>
          <a:stretch/>
        </p:blipFill>
        <p:spPr bwMode="auto">
          <a:xfrm>
            <a:off x="320983" y="1479600"/>
            <a:ext cx="4727388" cy="26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ホワイト, 光 が含まれている画像&#10;&#10;自動的に生成された説明">
            <a:extLst>
              <a:ext uri="{FF2B5EF4-FFF2-40B4-BE49-F238E27FC236}">
                <a16:creationId xmlns:a16="http://schemas.microsoft.com/office/drawing/2014/main" id="{C0A7619D-D95F-4BD4-86D9-1DBBB6523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1" y="1584534"/>
            <a:ext cx="2314971" cy="2520000"/>
          </a:xfrm>
          <a:prstGeom prst="rect">
            <a:avLst/>
          </a:prstGeom>
        </p:spPr>
      </p:pic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5D15481-4FA2-4705-BA85-48B92D283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78" y="4489012"/>
            <a:ext cx="1800000" cy="1108125"/>
          </a:xfrm>
          <a:prstGeom prst="rect">
            <a:avLst/>
          </a:prstGeom>
        </p:spPr>
      </p:pic>
      <p:pic>
        <p:nvPicPr>
          <p:cNvPr id="7" name="図 6" descr="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E25C08B7-00FB-429A-8B43-9E44A1B55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44" y="4382364"/>
            <a:ext cx="1800000" cy="1209600"/>
          </a:xfrm>
          <a:prstGeom prst="rect">
            <a:avLst/>
          </a:prstGeom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00DDFA04-EBBB-4BC1-8086-758C4E991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5104" r="7965" b="25468"/>
          <a:stretch/>
        </p:blipFill>
        <p:spPr>
          <a:xfrm>
            <a:off x="5364295" y="4287182"/>
            <a:ext cx="1500027" cy="13099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27F6E82-9679-4565-A25B-3618F61344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16330"/>
          <a:stretch/>
        </p:blipFill>
        <p:spPr>
          <a:xfrm>
            <a:off x="1205811" y="4422903"/>
            <a:ext cx="1800000" cy="1240342"/>
          </a:xfrm>
          <a:prstGeom prst="rect">
            <a:avLst/>
          </a:prstGeom>
        </p:spPr>
      </p:pic>
      <p:pic>
        <p:nvPicPr>
          <p:cNvPr id="10" name="図 9" descr="ホワイト, 光 が含まれている画像&#10;&#10;自動的に生成された説明">
            <a:extLst>
              <a:ext uri="{FF2B5EF4-FFF2-40B4-BE49-F238E27FC236}">
                <a16:creationId xmlns:a16="http://schemas.microsoft.com/office/drawing/2014/main" id="{4060036E-5977-4176-9474-DE2FDF246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67" y="4871964"/>
            <a:ext cx="1322841" cy="1440000"/>
          </a:xfrm>
          <a:prstGeom prst="rect">
            <a:avLst/>
          </a:prstGeom>
        </p:spPr>
      </p:pic>
      <p:pic>
        <p:nvPicPr>
          <p:cNvPr id="11" name="図 10" descr="ホワイト, 光 が含まれている画像&#10;&#10;自動的に生成された説明">
            <a:extLst>
              <a:ext uri="{FF2B5EF4-FFF2-40B4-BE49-F238E27FC236}">
                <a16:creationId xmlns:a16="http://schemas.microsoft.com/office/drawing/2014/main" id="{2648708F-BD5C-46D3-B79F-124EC1F9F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03" y="4871964"/>
            <a:ext cx="1322841" cy="1440000"/>
          </a:xfrm>
          <a:prstGeom prst="rect">
            <a:avLst/>
          </a:prstGeom>
        </p:spPr>
      </p:pic>
      <p:pic>
        <p:nvPicPr>
          <p:cNvPr id="12" name="図 11" descr="ホワイト, 光 が含まれている画像&#10;&#10;自動的に生成された説明">
            <a:extLst>
              <a:ext uri="{FF2B5EF4-FFF2-40B4-BE49-F238E27FC236}">
                <a16:creationId xmlns:a16="http://schemas.microsoft.com/office/drawing/2014/main" id="{C88214FC-E157-45C9-9961-79A43E879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51" y="4871964"/>
            <a:ext cx="1322841" cy="1440000"/>
          </a:xfrm>
          <a:prstGeom prst="rect">
            <a:avLst/>
          </a:prstGeom>
        </p:spPr>
      </p:pic>
      <p:pic>
        <p:nvPicPr>
          <p:cNvPr id="13" name="図 12" descr="ホワイト, 光 が含まれている画像&#10;&#10;自動的に生成された説明">
            <a:extLst>
              <a:ext uri="{FF2B5EF4-FFF2-40B4-BE49-F238E27FC236}">
                <a16:creationId xmlns:a16="http://schemas.microsoft.com/office/drawing/2014/main" id="{191FC4FF-CBC8-4F37-AD1B-1FA602722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50" y="4871964"/>
            <a:ext cx="1322841" cy="1440000"/>
          </a:xfrm>
          <a:prstGeom prst="rect">
            <a:avLst/>
          </a:prstGeom>
        </p:spPr>
      </p:pic>
      <p:sp>
        <p:nvSpPr>
          <p:cNvPr id="2" name="矢印: 右 1">
            <a:extLst>
              <a:ext uri="{FF2B5EF4-FFF2-40B4-BE49-F238E27FC236}">
                <a16:creationId xmlns:a16="http://schemas.microsoft.com/office/drawing/2014/main" id="{A5DD3A2F-FE7B-4B68-90C1-E7DB7AE2895C}"/>
              </a:ext>
            </a:extLst>
          </p:cNvPr>
          <p:cNvSpPr/>
          <p:nvPr/>
        </p:nvSpPr>
        <p:spPr>
          <a:xfrm rot="3877482">
            <a:off x="1234501" y="4001378"/>
            <a:ext cx="978408" cy="484632"/>
          </a:xfrm>
          <a:prstGeom prst="rightArrow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966B7AC1-8442-42E4-B608-9D6B2B8DB7CE}"/>
              </a:ext>
            </a:extLst>
          </p:cNvPr>
          <p:cNvSpPr/>
          <p:nvPr/>
        </p:nvSpPr>
        <p:spPr>
          <a:xfrm rot="2428454">
            <a:off x="2715091" y="4001377"/>
            <a:ext cx="978408" cy="484632"/>
          </a:xfrm>
          <a:prstGeom prst="rightArrow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C0D53F30-FE4A-49E5-8539-5A49C6EA5EBB}"/>
              </a:ext>
            </a:extLst>
          </p:cNvPr>
          <p:cNvSpPr/>
          <p:nvPr/>
        </p:nvSpPr>
        <p:spPr>
          <a:xfrm rot="1547187">
            <a:off x="4648477" y="3966835"/>
            <a:ext cx="978408" cy="484632"/>
          </a:xfrm>
          <a:prstGeom prst="rightArrow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588A89A9-D673-49DC-9794-882605C78F90}"/>
              </a:ext>
            </a:extLst>
          </p:cNvPr>
          <p:cNvSpPr/>
          <p:nvPr/>
        </p:nvSpPr>
        <p:spPr>
          <a:xfrm rot="1377071">
            <a:off x="4871447" y="3633460"/>
            <a:ext cx="3165329" cy="484632"/>
          </a:xfrm>
          <a:prstGeom prst="rightArrow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78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5" grpId="0" animBg="1"/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9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まちへいく税金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税金の</a:t>
            </a:r>
            <a:r>
              <a:rPr kumimoji="1" lang="ja-JP" altLang="en-US" sz="4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使い方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決めるのは誰？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7A1A49-36A6-481B-A775-9597682FC302}"/>
              </a:ext>
            </a:extLst>
          </p:cNvPr>
          <p:cNvSpPr txBox="1"/>
          <p:nvPr/>
        </p:nvSpPr>
        <p:spPr>
          <a:xfrm>
            <a:off x="1870130" y="2039825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国税庁長官</a:t>
            </a:r>
            <a:endParaRPr kumimoji="1" lang="en-US" altLang="ja-JP" sz="44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408222-3CDE-4520-BB70-1630B314D189}"/>
              </a:ext>
            </a:extLst>
          </p:cNvPr>
          <p:cNvSpPr txBox="1"/>
          <p:nvPr/>
        </p:nvSpPr>
        <p:spPr>
          <a:xfrm>
            <a:off x="1870130" y="40487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国会議員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BE2D7CB-B406-4E31-B83F-32E30E25240A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8" name="図 7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03766427-FBEA-46CA-8F05-F8AFEE95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2B71CAC-28E2-4A02-8783-5EBFBDFF8A07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2EC8BC5-6376-49B8-96C2-55016B65AFF3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11" name="図 10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048D096-0F52-42AA-A2AE-4C3CDF977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6E818CE-241A-444F-8DF9-401B68BFEE4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3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9929D4BD-BAD8-4C16-8411-E997E4061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ABA95A-F2E5-45D9-894B-518B00EC434D}"/>
              </a:ext>
            </a:extLst>
          </p:cNvPr>
          <p:cNvSpPr txBox="1"/>
          <p:nvPr/>
        </p:nvSpPr>
        <p:spPr>
          <a:xfrm>
            <a:off x="1898672" y="1778215"/>
            <a:ext cx="2948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こくぜいちょうちょうかん</a:t>
            </a:r>
            <a:endParaRPr lang="ja-JP" altLang="en-US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6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5879318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このルールのことを・・・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1047157" y="4241670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国会議員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1B0C18-9ED7-45A8-A0A4-90C3991179A1}"/>
              </a:ext>
            </a:extLst>
          </p:cNvPr>
          <p:cNvGrpSpPr>
            <a:grpSpLocks noChangeAspect="1"/>
          </p:cNvGrpSpPr>
          <p:nvPr/>
        </p:nvGrpSpPr>
        <p:grpSpPr>
          <a:xfrm>
            <a:off x="1548000" y="1728000"/>
            <a:ext cx="1440000" cy="1876287"/>
            <a:chOff x="3971785" y="775664"/>
            <a:chExt cx="2762903" cy="3600000"/>
          </a:xfrm>
        </p:grpSpPr>
        <p:pic>
          <p:nvPicPr>
            <p:cNvPr id="10" name="図 9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7031B0D-BCFA-4E0C-9BF5-E5E76F35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9E5FD35-A1D2-433C-BE2C-38024A2BDF2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0CD6CB-AAE7-4816-AA63-2086C9A71802}"/>
              </a:ext>
            </a:extLst>
          </p:cNvPr>
          <p:cNvSpPr txBox="1"/>
          <p:nvPr/>
        </p:nvSpPr>
        <p:spPr>
          <a:xfrm>
            <a:off x="4233335" y="4603764"/>
            <a:ext cx="5136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国会議員が税金に関する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ルール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を決めます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 descr="おもちゃ, 人形 が含まれている画像&#10;&#10;自動的に生成された説明">
            <a:extLst>
              <a:ext uri="{FF2B5EF4-FFF2-40B4-BE49-F238E27FC236}">
                <a16:creationId xmlns:a16="http://schemas.microsoft.com/office/drawing/2014/main" id="{55F7F941-C61B-4BFE-B178-488A7554F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34" y="1181080"/>
            <a:ext cx="2953846" cy="2880000"/>
          </a:xfrm>
          <a:prstGeom prst="rect">
            <a:avLst/>
          </a:prstGeom>
        </p:spPr>
      </p:pic>
      <p:pic>
        <p:nvPicPr>
          <p:cNvPr id="11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1291694B-74EC-41C9-A201-D10B3EA32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3" y="6273908"/>
            <a:ext cx="418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日本の予算をみてみましょう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476528"/>
            <a:ext cx="42010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ルール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　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予算</a:t>
            </a:r>
            <a:endParaRPr kumimoji="1" lang="en-US" altLang="ja-JP" sz="5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E9A78-1842-4DAE-B5FE-08879C710EC8}"/>
              </a:ext>
            </a:extLst>
          </p:cNvPr>
          <p:cNvSpPr txBox="1"/>
          <p:nvPr/>
        </p:nvSpPr>
        <p:spPr>
          <a:xfrm>
            <a:off x="5364295" y="3031068"/>
            <a:ext cx="42010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財務省に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集まった税金は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予算に従って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まちに分けられます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 descr="おもちゃ, 人形 が含まれている画像&#10;&#10;自動的に生成された説明">
            <a:extLst>
              <a:ext uri="{FF2B5EF4-FFF2-40B4-BE49-F238E27FC236}">
                <a16:creationId xmlns:a16="http://schemas.microsoft.com/office/drawing/2014/main" id="{E74AFE43-E547-4B56-8BD2-46540150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98" y="1891394"/>
            <a:ext cx="2953846" cy="288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2C56FE9-AEC0-4971-94BE-4D5E1C1C5ADD}"/>
              </a:ext>
            </a:extLst>
          </p:cNvPr>
          <p:cNvSpPr txBox="1"/>
          <p:nvPr/>
        </p:nvSpPr>
        <p:spPr>
          <a:xfrm>
            <a:off x="6175903" y="1891394"/>
            <a:ext cx="138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b="1" dirty="0">
              <a:solidFill>
                <a:srgbClr val="ED7D3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E6307E-C661-4CDC-80D5-BD38EBED08B7}"/>
              </a:ext>
            </a:extLst>
          </p:cNvPr>
          <p:cNvSpPr txBox="1"/>
          <p:nvPr/>
        </p:nvSpPr>
        <p:spPr>
          <a:xfrm>
            <a:off x="5452746" y="4185229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F174C9-802C-4F42-973D-565D6F8380BE}"/>
              </a:ext>
            </a:extLst>
          </p:cNvPr>
          <p:cNvSpPr txBox="1"/>
          <p:nvPr/>
        </p:nvSpPr>
        <p:spPr>
          <a:xfrm>
            <a:off x="6514997" y="6052698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F5292DD-590C-4C83-A514-9BAF887C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572" y="1203134"/>
            <a:ext cx="3309495" cy="473118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2" y="627390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日本の予算が書いてあります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６ページ左下を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6AC13A-0D06-47B2-9DA8-2F339C562E9B}"/>
              </a:ext>
            </a:extLst>
          </p:cNvPr>
          <p:cNvSpPr txBox="1"/>
          <p:nvPr/>
        </p:nvSpPr>
        <p:spPr>
          <a:xfrm>
            <a:off x="6523904" y="6073169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9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2" y="627390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日本の予算が書いてあります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６ページ左下を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3F358B-A2B5-4A14-A99F-4DA2FC01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905" y="1203133"/>
            <a:ext cx="3309495" cy="47311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2846AF-CBA3-4353-AD77-7F4C3B2E33B1}"/>
              </a:ext>
            </a:extLst>
          </p:cNvPr>
          <p:cNvSpPr txBox="1"/>
          <p:nvPr/>
        </p:nvSpPr>
        <p:spPr>
          <a:xfrm>
            <a:off x="6523904" y="6073169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50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DAF27DE-EE5A-4823-AB32-3AA732B13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393" y="1865845"/>
            <a:ext cx="4863155" cy="33149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4" y="6273908"/>
            <a:ext cx="418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日本の予算が書いてあります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収入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（左の円グラフ）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国に入ってくるお金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支出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（右の円グラフ）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国が使うお金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076417-FEE1-443F-AB58-6F26B806EF55}"/>
              </a:ext>
            </a:extLst>
          </p:cNvPr>
          <p:cNvSpPr txBox="1"/>
          <p:nvPr/>
        </p:nvSpPr>
        <p:spPr>
          <a:xfrm>
            <a:off x="6523904" y="6073169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44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73A4FB8-1FB5-4BB4-9335-EDDFE9166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393" y="1865845"/>
            <a:ext cx="4863155" cy="33149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648206" y="627390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税金は姿や形を変えて戻ってきます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収入と支出の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金額は同じですが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税金による収入は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全体の半分くらい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残りは</a:t>
            </a:r>
            <a:r>
              <a:rPr kumimoji="1" lang="ja-JP" altLang="en-US" sz="40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借金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です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272620-C968-4E36-88A1-A4B1BC85DA51}"/>
              </a:ext>
            </a:extLst>
          </p:cNvPr>
          <p:cNvSpPr txBox="1"/>
          <p:nvPr/>
        </p:nvSpPr>
        <p:spPr>
          <a:xfrm>
            <a:off x="5571534" y="6273908"/>
            <a:ext cx="418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日本の予算が書いてあります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2C4E93-5852-4033-83B6-163524FE3C88}"/>
              </a:ext>
            </a:extLst>
          </p:cNvPr>
          <p:cNvSpPr txBox="1"/>
          <p:nvPr/>
        </p:nvSpPr>
        <p:spPr>
          <a:xfrm>
            <a:off x="6523904" y="6073169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340428" y="6273908"/>
            <a:ext cx="541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いくらぐらいのお金がかかっている？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公共施設・公共サービス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みんなの身の回りにある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公共施設や公共サービスには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どんなものがあるかな？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2D7EA8-628D-40C2-BFCF-CCBAD3D013A7}"/>
              </a:ext>
            </a:extLst>
          </p:cNvPr>
          <p:cNvSpPr txBox="1"/>
          <p:nvPr/>
        </p:nvSpPr>
        <p:spPr>
          <a:xfrm>
            <a:off x="921909" y="1416671"/>
            <a:ext cx="2167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こうきょうしせつ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EBB2BC-CFC2-4292-BD1C-3B16C12B2084}"/>
              </a:ext>
            </a:extLst>
          </p:cNvPr>
          <p:cNvSpPr txBox="1"/>
          <p:nvPr/>
        </p:nvSpPr>
        <p:spPr>
          <a:xfrm>
            <a:off x="511792" y="3429000"/>
            <a:ext cx="1958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こうきょうしせつ</a:t>
            </a:r>
            <a:endParaRPr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F7D9477-9749-44F3-B07E-36623AAF3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08" t="17295" r="22583"/>
          <a:stretch/>
        </p:blipFill>
        <p:spPr>
          <a:xfrm>
            <a:off x="19" y="0"/>
            <a:ext cx="9905981" cy="6858000"/>
          </a:xfrm>
          <a:prstGeom prst="rect">
            <a:avLst/>
          </a:prstGeom>
        </p:spPr>
      </p:pic>
      <p:pic>
        <p:nvPicPr>
          <p:cNvPr id="3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FA9EE185-B5AB-41AA-8A36-F19943A32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8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8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87042" y="1486399"/>
            <a:ext cx="42010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ローラーすべり台</a:t>
            </a:r>
          </a:p>
          <a:p>
            <a:pPr algn="ctr"/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万円より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高い？　</a:t>
            </a:r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安い？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 descr="誕生日のケーキ&#10;&#10;自動的に生成された説明">
            <a:extLst>
              <a:ext uri="{FF2B5EF4-FFF2-40B4-BE49-F238E27FC236}">
                <a16:creationId xmlns:a16="http://schemas.microsoft.com/office/drawing/2014/main" id="{2A49FCE8-B18A-4D8C-B2FC-ACCE51339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66" y="1843298"/>
            <a:ext cx="3733200" cy="249542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AA5717-F6CA-4407-B5F3-0F5615D19956}"/>
              </a:ext>
            </a:extLst>
          </p:cNvPr>
          <p:cNvSpPr txBox="1"/>
          <p:nvPr/>
        </p:nvSpPr>
        <p:spPr>
          <a:xfrm>
            <a:off x="2627321" y="201493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高い</a:t>
            </a:r>
            <a:endParaRPr kumimoji="1" lang="en-US" altLang="ja-JP" sz="44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907B663-0B68-4943-ACCF-7B1340E4B5CB}"/>
              </a:ext>
            </a:extLst>
          </p:cNvPr>
          <p:cNvSpPr txBox="1"/>
          <p:nvPr/>
        </p:nvSpPr>
        <p:spPr>
          <a:xfrm>
            <a:off x="2627321" y="402383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E712C7A-A34F-4892-AEAC-16F423818ABB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1461505"/>
            <a:ext cx="1440000" cy="1876294"/>
            <a:chOff x="953031" y="775664"/>
            <a:chExt cx="2762903" cy="3600000"/>
          </a:xfrm>
        </p:grpSpPr>
        <p:pic>
          <p:nvPicPr>
            <p:cNvPr id="19" name="図 18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1F2BF130-55C2-4F71-8FE8-690B0D7A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4C6403F-8910-47F6-98CB-377E1606F4DD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3277158-E4EF-4C8A-84D8-FEE4FF775BA5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3470412"/>
            <a:ext cx="1440000" cy="1876287"/>
            <a:chOff x="3971785" y="775664"/>
            <a:chExt cx="2762903" cy="3600000"/>
          </a:xfrm>
        </p:grpSpPr>
        <p:pic>
          <p:nvPicPr>
            <p:cNvPr id="22" name="図 21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168E28E-5D06-4507-9A67-16C612BE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054B67A-674B-4CFA-BE37-FA6EE8A1D25C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4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8DE52B29-E85D-4058-8C86-EFC1CC3B8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032646" y="6273908"/>
            <a:ext cx="572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病気やケガをしたときに呼ぶ救急車は？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0C04EEE-0E41-4B5D-9101-92B0C869992E}"/>
              </a:ext>
            </a:extLst>
          </p:cNvPr>
          <p:cNvGrpSpPr>
            <a:grpSpLocks noChangeAspect="1"/>
          </p:cNvGrpSpPr>
          <p:nvPr/>
        </p:nvGrpSpPr>
        <p:grpSpPr>
          <a:xfrm>
            <a:off x="1548650" y="1726297"/>
            <a:ext cx="1440000" cy="1876294"/>
            <a:chOff x="953031" y="775664"/>
            <a:chExt cx="2762903" cy="3600000"/>
          </a:xfrm>
        </p:grpSpPr>
        <p:pic>
          <p:nvPicPr>
            <p:cNvPr id="17" name="図 16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16635CAA-C48B-4F08-A893-2ADCC4592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805B503-14EE-435E-9533-BCCEFFFCB165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7DAE70-8A27-4EEF-B9F9-564AF17400B5}"/>
              </a:ext>
            </a:extLst>
          </p:cNvPr>
          <p:cNvSpPr txBox="1"/>
          <p:nvPr/>
        </p:nvSpPr>
        <p:spPr>
          <a:xfrm>
            <a:off x="1612063" y="422966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0E2801-CAC4-41CD-9579-1C19B9DCDD95}"/>
              </a:ext>
            </a:extLst>
          </p:cNvPr>
          <p:cNvSpPr txBox="1"/>
          <p:nvPr/>
        </p:nvSpPr>
        <p:spPr>
          <a:xfrm>
            <a:off x="5382125" y="1650679"/>
            <a:ext cx="42010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ja-JP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1,000</a:t>
            </a:r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44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☆小６年生で買うと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■万円／１人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F778274-ED7D-4AA3-9661-9111AA4336AB}"/>
              </a:ext>
            </a:extLst>
          </p:cNvPr>
          <p:cNvSpPr txBox="1"/>
          <p:nvPr/>
        </p:nvSpPr>
        <p:spPr>
          <a:xfrm>
            <a:off x="5387042" y="1486399"/>
            <a:ext cx="4201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ローラーすべり台</a:t>
            </a:r>
          </a:p>
          <a:p>
            <a:pPr algn="ctr"/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 descr="誕生日のケーキ&#10;&#10;自動的に生成された説明">
            <a:extLst>
              <a:ext uri="{FF2B5EF4-FFF2-40B4-BE49-F238E27FC236}">
                <a16:creationId xmlns:a16="http://schemas.microsoft.com/office/drawing/2014/main" id="{78447CF5-D1F3-4563-B820-3A75C0422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66" y="1843298"/>
            <a:ext cx="3733200" cy="2495428"/>
          </a:xfrm>
          <a:prstGeom prst="rect">
            <a:avLst/>
          </a:prstGeom>
        </p:spPr>
      </p:pic>
      <p:pic>
        <p:nvPicPr>
          <p:cNvPr id="10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14C6CF73-0FFA-4F08-AC18-3B91E506E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7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85600" y="1486800"/>
            <a:ext cx="42010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救急車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1,500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万円より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高い？　</a:t>
            </a:r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安い？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 descr="ケーキ, ホワイト, 座る, 装飾 が含まれている画像&#10;&#10;自動的に生成された説明">
            <a:extLst>
              <a:ext uri="{FF2B5EF4-FFF2-40B4-BE49-F238E27FC236}">
                <a16:creationId xmlns:a16="http://schemas.microsoft.com/office/drawing/2014/main" id="{1EF37BBB-AFB4-4C76-A807-3590A5347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32" y="1962881"/>
            <a:ext cx="2917818" cy="21600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F1B2AA0-0396-4D11-92C5-00C8865652FC}"/>
              </a:ext>
            </a:extLst>
          </p:cNvPr>
          <p:cNvSpPr txBox="1"/>
          <p:nvPr/>
        </p:nvSpPr>
        <p:spPr>
          <a:xfrm>
            <a:off x="2627321" y="201493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高い</a:t>
            </a:r>
            <a:endParaRPr kumimoji="1" lang="en-US" altLang="ja-JP" sz="44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1E1396-A5CD-4C05-9B87-37B3F2F01610}"/>
              </a:ext>
            </a:extLst>
          </p:cNvPr>
          <p:cNvSpPr txBox="1"/>
          <p:nvPr/>
        </p:nvSpPr>
        <p:spPr>
          <a:xfrm>
            <a:off x="2627321" y="402383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6CED2C6-B948-4E8E-907F-388FBB43D73E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1461505"/>
            <a:ext cx="1440000" cy="1876294"/>
            <a:chOff x="953031" y="775664"/>
            <a:chExt cx="2762903" cy="3600000"/>
          </a:xfrm>
        </p:grpSpPr>
        <p:pic>
          <p:nvPicPr>
            <p:cNvPr id="20" name="図 19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6A1F299F-C48E-4EB6-828E-8B6227FC2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EC598CD-1F56-4CE1-A061-583CED63571E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92FA2EF-E7F7-4186-B34B-5BFFAA2A1DA4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3470412"/>
            <a:ext cx="1440000" cy="1876287"/>
            <a:chOff x="3971785" y="775664"/>
            <a:chExt cx="2762903" cy="3600000"/>
          </a:xfrm>
        </p:grpSpPr>
        <p:pic>
          <p:nvPicPr>
            <p:cNvPr id="23" name="図 22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3EAA01-DEA2-4705-9FC8-ACF14FF92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531E1E6-8B8C-4411-B303-AA50DB080517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4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18B99691-4E65-4481-B2FC-C08A2BBBD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2" y="627390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火を消してくれる消防車は？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119ACE-DC73-442E-AA95-B0B5314753CE}"/>
              </a:ext>
            </a:extLst>
          </p:cNvPr>
          <p:cNvSpPr txBox="1"/>
          <p:nvPr/>
        </p:nvSpPr>
        <p:spPr>
          <a:xfrm>
            <a:off x="5382000" y="1652400"/>
            <a:ext cx="42010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ja-JP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2,000</a:t>
            </a:r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44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☆小６年生で買うと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■万円／１人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DDE6BE4-9122-4D2F-87E3-F63403FBAB96}"/>
              </a:ext>
            </a:extLst>
          </p:cNvPr>
          <p:cNvGrpSpPr>
            <a:grpSpLocks noChangeAspect="1"/>
          </p:cNvGrpSpPr>
          <p:nvPr/>
        </p:nvGrpSpPr>
        <p:grpSpPr>
          <a:xfrm>
            <a:off x="1548650" y="1726297"/>
            <a:ext cx="1440000" cy="1876294"/>
            <a:chOff x="953031" y="775664"/>
            <a:chExt cx="2762903" cy="3600000"/>
          </a:xfrm>
        </p:grpSpPr>
        <p:pic>
          <p:nvPicPr>
            <p:cNvPr id="19" name="図 18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4C0F74CF-48E9-40DE-A8E4-2C4495C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EF4DD45-D4B1-42BE-8969-3BCADC70CBFB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9E0AADB-E848-4D60-AD09-DAD608B6C768}"/>
              </a:ext>
            </a:extLst>
          </p:cNvPr>
          <p:cNvSpPr txBox="1"/>
          <p:nvPr/>
        </p:nvSpPr>
        <p:spPr>
          <a:xfrm>
            <a:off x="1612063" y="422966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36D2332-807D-416A-B391-AC13852C296D}"/>
              </a:ext>
            </a:extLst>
          </p:cNvPr>
          <p:cNvSpPr txBox="1"/>
          <p:nvPr/>
        </p:nvSpPr>
        <p:spPr>
          <a:xfrm>
            <a:off x="5385600" y="1486800"/>
            <a:ext cx="4201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救急車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 descr="ケーキ, ホワイト, 座る, 装飾 が含まれている画像&#10;&#10;自動的に生成された説明">
            <a:extLst>
              <a:ext uri="{FF2B5EF4-FFF2-40B4-BE49-F238E27FC236}">
                <a16:creationId xmlns:a16="http://schemas.microsoft.com/office/drawing/2014/main" id="{AE230B32-8036-4A3B-A1A3-5B5FCC9AB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32" y="1962881"/>
            <a:ext cx="2917818" cy="2160000"/>
          </a:xfrm>
          <a:prstGeom prst="rect">
            <a:avLst/>
          </a:prstGeom>
        </p:spPr>
      </p:pic>
      <p:pic>
        <p:nvPicPr>
          <p:cNvPr id="11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E0DCD241-3F7C-44F0-A3B8-0C6F12BB4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6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344D3F-9F88-4ABF-A05C-CCC9BC6D6E03}"/>
              </a:ext>
            </a:extLst>
          </p:cNvPr>
          <p:cNvSpPr txBox="1"/>
          <p:nvPr/>
        </p:nvSpPr>
        <p:spPr>
          <a:xfrm>
            <a:off x="5385600" y="1486800"/>
            <a:ext cx="42010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消防車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１億円より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高い？　</a:t>
            </a:r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安い？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9E042B-1B78-4D15-87CE-58465FA629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69" t="29560" r="23125" b="9272"/>
          <a:stretch/>
        </p:blipFill>
        <p:spPr>
          <a:xfrm>
            <a:off x="5976190" y="1907812"/>
            <a:ext cx="3068659" cy="223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A01B9A-50CE-4F7F-A825-27D6214FEC5D}"/>
              </a:ext>
            </a:extLst>
          </p:cNvPr>
          <p:cNvSpPr txBox="1"/>
          <p:nvPr/>
        </p:nvSpPr>
        <p:spPr>
          <a:xfrm>
            <a:off x="2627321" y="201493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高い</a:t>
            </a:r>
            <a:endParaRPr kumimoji="1" lang="en-US" altLang="ja-JP" sz="44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E0BEAD4-760E-44CC-9A78-9495763D13EA}"/>
              </a:ext>
            </a:extLst>
          </p:cNvPr>
          <p:cNvSpPr txBox="1"/>
          <p:nvPr/>
        </p:nvSpPr>
        <p:spPr>
          <a:xfrm>
            <a:off x="2627321" y="402383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8BABE84-E323-44CA-B27E-5365081B02F2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1461505"/>
            <a:ext cx="1440000" cy="1876294"/>
            <a:chOff x="953031" y="775664"/>
            <a:chExt cx="2762903" cy="3600000"/>
          </a:xfrm>
        </p:grpSpPr>
        <p:pic>
          <p:nvPicPr>
            <p:cNvPr id="11" name="図 10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E151F027-6AA1-4D42-8735-740EDE7FA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C19C786-349E-44E4-BEF0-BEC4584E7FEC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72E4029-EFEE-4886-B5CD-5A756AFA3306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3470412"/>
            <a:ext cx="1440000" cy="1876287"/>
            <a:chOff x="3971785" y="775664"/>
            <a:chExt cx="2762903" cy="3600000"/>
          </a:xfrm>
        </p:grpSpPr>
        <p:pic>
          <p:nvPicPr>
            <p:cNvPr id="14" name="図 13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29FF42E-F51C-4B52-A606-0BD31D63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6DB65DA-7C09-41A3-9193-388F55D6CDFB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7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02ADEB1D-325A-4C6A-B382-19B291FD1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494858" y="627390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みんなが通う学校は？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344D3F-9F88-4ABF-A05C-CCC9BC6D6E03}"/>
              </a:ext>
            </a:extLst>
          </p:cNvPr>
          <p:cNvSpPr txBox="1"/>
          <p:nvPr/>
        </p:nvSpPr>
        <p:spPr>
          <a:xfrm>
            <a:off x="5385600" y="1486800"/>
            <a:ext cx="4201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消防車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9E042B-1B78-4D15-87CE-58465FA629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69" t="29560" r="23125" b="9272"/>
          <a:stretch/>
        </p:blipFill>
        <p:spPr>
          <a:xfrm>
            <a:off x="5976190" y="1907812"/>
            <a:ext cx="3068659" cy="22320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2BC157-1A21-494A-82C1-73B486736702}"/>
              </a:ext>
            </a:extLst>
          </p:cNvPr>
          <p:cNvSpPr txBox="1"/>
          <p:nvPr/>
        </p:nvSpPr>
        <p:spPr>
          <a:xfrm>
            <a:off x="5382000" y="1652400"/>
            <a:ext cx="42010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ja-JP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</a:t>
            </a:r>
            <a:r>
              <a:rPr kumimoji="1" lang="en-US" altLang="ja-JP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5,000</a:t>
            </a:r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44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☆小６年生で買うと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■万円／１人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A62AB02-E5E8-4A4E-B802-39EC4EE88D66}"/>
              </a:ext>
            </a:extLst>
          </p:cNvPr>
          <p:cNvGrpSpPr>
            <a:grpSpLocks noChangeAspect="1"/>
          </p:cNvGrpSpPr>
          <p:nvPr/>
        </p:nvGrpSpPr>
        <p:grpSpPr>
          <a:xfrm>
            <a:off x="1548650" y="1726297"/>
            <a:ext cx="1440000" cy="1876294"/>
            <a:chOff x="953031" y="775664"/>
            <a:chExt cx="2762903" cy="3600000"/>
          </a:xfrm>
        </p:grpSpPr>
        <p:pic>
          <p:nvPicPr>
            <p:cNvPr id="19" name="図 18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34EB2893-B53A-474C-896B-6C10BD930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5F20158-79F0-41D2-8845-D759D8C33730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8519EC2-C7E6-40B4-A979-D970E466DC6B}"/>
              </a:ext>
            </a:extLst>
          </p:cNvPr>
          <p:cNvSpPr txBox="1"/>
          <p:nvPr/>
        </p:nvSpPr>
        <p:spPr>
          <a:xfrm>
            <a:off x="1612063" y="422966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</a:t>
            </a:r>
          </a:p>
        </p:txBody>
      </p:sp>
      <p:pic>
        <p:nvPicPr>
          <p:cNvPr id="11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A1358904-0D30-4BA0-A506-7F7EA04EE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725967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正解は・・・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97CCBD-BF54-4D69-995D-A962E1AF2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41" y="1830732"/>
            <a:ext cx="3733200" cy="235175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75289B-7A3D-49FA-8CA6-753A95D20072}"/>
              </a:ext>
            </a:extLst>
          </p:cNvPr>
          <p:cNvSpPr txBox="1"/>
          <p:nvPr/>
        </p:nvSpPr>
        <p:spPr>
          <a:xfrm>
            <a:off x="5385600" y="1486800"/>
            <a:ext cx="42010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億円より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高い？　</a:t>
            </a:r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安い？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857D98-B157-4347-A3F5-83C99BE6F119}"/>
              </a:ext>
            </a:extLst>
          </p:cNvPr>
          <p:cNvSpPr txBox="1"/>
          <p:nvPr/>
        </p:nvSpPr>
        <p:spPr>
          <a:xfrm>
            <a:off x="2627321" y="201493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高い</a:t>
            </a:r>
            <a:endParaRPr kumimoji="1" lang="en-US" altLang="ja-JP" sz="44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B24CAD-8560-4EEF-AB34-A1D2BB4E062D}"/>
              </a:ext>
            </a:extLst>
          </p:cNvPr>
          <p:cNvSpPr txBox="1"/>
          <p:nvPr/>
        </p:nvSpPr>
        <p:spPr>
          <a:xfrm>
            <a:off x="2627321" y="402383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安い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6B8E905-A2FA-4CDF-9825-7E2C6EA023D8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1461505"/>
            <a:ext cx="1440000" cy="1876294"/>
            <a:chOff x="953031" y="775664"/>
            <a:chExt cx="2762903" cy="3600000"/>
          </a:xfrm>
        </p:grpSpPr>
        <p:pic>
          <p:nvPicPr>
            <p:cNvPr id="11" name="図 10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0184D723-72F3-4C27-958C-D5D056F7C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5DA40DE-26D9-4F11-9968-2395311C72DC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F8A8C24-3638-4953-A87E-F299BF3CCDE3}"/>
              </a:ext>
            </a:extLst>
          </p:cNvPr>
          <p:cNvGrpSpPr>
            <a:grpSpLocks noChangeAspect="1"/>
          </p:cNvGrpSpPr>
          <p:nvPr/>
        </p:nvGrpSpPr>
        <p:grpSpPr>
          <a:xfrm>
            <a:off x="1187322" y="3470412"/>
            <a:ext cx="1440000" cy="1876287"/>
            <a:chOff x="3971785" y="775664"/>
            <a:chExt cx="2762903" cy="3600000"/>
          </a:xfrm>
        </p:grpSpPr>
        <p:pic>
          <p:nvPicPr>
            <p:cNvPr id="14" name="図 13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A90578D-6429-4A39-956B-98D85C236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3ECF7AF-3C58-4FD7-A2C4-84B3F7D9AB7B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17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D047B59B-2102-4725-896D-6BDFBB0CC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648199" y="6273908"/>
            <a:ext cx="5109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学校の建設費用だけではありません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97CCBD-BF54-4D69-995D-A962E1AF2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41" y="1830732"/>
            <a:ext cx="3733200" cy="235175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75289B-7A3D-49FA-8CA6-753A95D20072}"/>
              </a:ext>
            </a:extLst>
          </p:cNvPr>
          <p:cNvSpPr txBox="1"/>
          <p:nvPr/>
        </p:nvSpPr>
        <p:spPr>
          <a:xfrm>
            <a:off x="5385600" y="1486800"/>
            <a:ext cx="42010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DE5D116-2985-4917-BA95-EC4D46824247}"/>
              </a:ext>
            </a:extLst>
          </p:cNvPr>
          <p:cNvSpPr txBox="1"/>
          <p:nvPr/>
        </p:nvSpPr>
        <p:spPr>
          <a:xfrm>
            <a:off x="5382000" y="1652400"/>
            <a:ext cx="42010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ja-JP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億円</a:t>
            </a:r>
            <a:endParaRPr kumimoji="1" lang="en-US" altLang="ja-JP" sz="44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☆小６年生で買うと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■万円／１人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AD1494A-FF29-4023-AAF9-F5273917373F}"/>
              </a:ext>
            </a:extLst>
          </p:cNvPr>
          <p:cNvGrpSpPr>
            <a:grpSpLocks noChangeAspect="1"/>
          </p:cNvGrpSpPr>
          <p:nvPr/>
        </p:nvGrpSpPr>
        <p:grpSpPr>
          <a:xfrm>
            <a:off x="1548650" y="1726297"/>
            <a:ext cx="1440000" cy="1876294"/>
            <a:chOff x="953031" y="775664"/>
            <a:chExt cx="2762903" cy="3600000"/>
          </a:xfrm>
        </p:grpSpPr>
        <p:pic>
          <p:nvPicPr>
            <p:cNvPr id="19" name="図 18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A3E6F2F9-76F5-4077-86E4-A3D8D615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572D785-6F9C-41E0-90E1-836BDA38288A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8DEC8D9-7983-4A72-9BBE-B4EFFAF8393D}"/>
              </a:ext>
            </a:extLst>
          </p:cNvPr>
          <p:cNvSpPr txBox="1"/>
          <p:nvPr/>
        </p:nvSpPr>
        <p:spPr>
          <a:xfrm>
            <a:off x="1612063" y="422966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</a:t>
            </a:r>
          </a:p>
        </p:txBody>
      </p:sp>
      <p:pic>
        <p:nvPicPr>
          <p:cNvPr id="11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1BE69376-C502-424C-B91C-5BB75B259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16EE2C9-9562-49DB-A312-021E868C1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572" y="1203134"/>
            <a:ext cx="3309495" cy="473118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2801545" y="6273908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児童・生徒に使われている金額が書いてあります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２ページ左下を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20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A9CD53-3D46-49C6-9E01-8CD7BE046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66" y="1231470"/>
            <a:ext cx="3309495" cy="473118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2801544" y="6273908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児童・生徒に使われている金額が書いてあります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２ページ左下を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17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D8D3524-B9AE-4A70-B582-D60A8FFA1DF3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2084709"/>
            <a:ext cx="1440000" cy="1876294"/>
            <a:chOff x="953031" y="775664"/>
            <a:chExt cx="2762903" cy="3600000"/>
          </a:xfrm>
        </p:grpSpPr>
        <p:pic>
          <p:nvPicPr>
            <p:cNvPr id="5" name="図 4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0BBCDC57-4A3C-47D5-BC71-1289BD88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4D64E03-B2BF-48C8-8689-D77F23B99389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FE37536-EFCC-469D-8680-C1219A97E5D2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4093616"/>
            <a:ext cx="1440000" cy="1876287"/>
            <a:chOff x="3971785" y="775664"/>
            <a:chExt cx="2762903" cy="3600000"/>
          </a:xfrm>
        </p:grpSpPr>
        <p:pic>
          <p:nvPicPr>
            <p:cNvPr id="3" name="図 2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CE4E499-A921-4189-BDA0-F0989047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141C15-0BDD-4906-9A98-B91D584D0661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479D4266-CC24-485D-ADD8-4C1EB2F16D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08" t="17295" r="22583"/>
          <a:stretch/>
        </p:blipFill>
        <p:spPr>
          <a:xfrm>
            <a:off x="4748482" y="1726298"/>
            <a:ext cx="4727388" cy="327281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6F59CB-22C7-434D-B327-4A13343C5E39}"/>
              </a:ext>
            </a:extLst>
          </p:cNvPr>
          <p:cNvSpPr txBox="1"/>
          <p:nvPr/>
        </p:nvSpPr>
        <p:spPr>
          <a:xfrm>
            <a:off x="1870130" y="2638135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刃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7BFD2C-AE84-427E-8C10-6C72FC36DB4D}"/>
              </a:ext>
            </a:extLst>
          </p:cNvPr>
          <p:cNvSpPr txBox="1"/>
          <p:nvPr/>
        </p:nvSpPr>
        <p:spPr>
          <a:xfrm>
            <a:off x="1870130" y="4647038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879302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簡単ですよね正解は・・・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2A1050-118F-4430-A61B-EE8E38ACEB15}"/>
              </a:ext>
            </a:extLst>
          </p:cNvPr>
          <p:cNvSpPr txBox="1"/>
          <p:nvPr/>
        </p:nvSpPr>
        <p:spPr>
          <a:xfrm>
            <a:off x="1444763" y="1331415"/>
            <a:ext cx="2236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鬼滅の？</a:t>
            </a:r>
            <a:endParaRPr kumimoji="1"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7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3A016E0-0DBF-43C5-AE18-002A87D3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313" y="2723524"/>
            <a:ext cx="5189848" cy="205062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90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このテーマのまとめです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小学生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年間</a:t>
            </a:r>
            <a:r>
              <a:rPr kumimoji="1" lang="en-US" altLang="ja-JP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88.5</a:t>
            </a:r>
            <a:r>
              <a:rPr kumimoji="1" lang="ja-JP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万円</a:t>
            </a:r>
            <a:endParaRPr kumimoji="1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6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年合計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531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万円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algn="ctr"/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☆小６年生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全員で</a:t>
            </a:r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■億円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税金が使われている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110419" y="627390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最後のテーマです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財務省に集まった税金は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公共施設・公共サービス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として国や地方へもどる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税金の使い方は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国会（地方）議員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がルール（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予算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）を決める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税金はみんなのために使われる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払った税金の金額は関係ない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税金はみんなで社会を支える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思いやりの心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で成り立っています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715F79F-3102-40DB-94CA-195F69282D3D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税金の使い方はどうやって決めるの？　まとめ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264C68-34F1-4443-B501-9B15692C82BD}"/>
              </a:ext>
            </a:extLst>
          </p:cNvPr>
          <p:cNvSpPr txBox="1"/>
          <p:nvPr/>
        </p:nvSpPr>
        <p:spPr>
          <a:xfrm>
            <a:off x="578734" y="1510100"/>
            <a:ext cx="1303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ざいむしょう</a:t>
            </a:r>
            <a:endParaRPr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BCE2BA-7BE2-480B-97E3-B5DC420E0B1A}"/>
              </a:ext>
            </a:extLst>
          </p:cNvPr>
          <p:cNvSpPr txBox="1"/>
          <p:nvPr/>
        </p:nvSpPr>
        <p:spPr>
          <a:xfrm>
            <a:off x="922203" y="2132536"/>
            <a:ext cx="1620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こうきょうしせつ</a:t>
            </a:r>
            <a:endParaRPr lang="ja-JP" altLang="en-US" sz="1400" dirty="0">
              <a:solidFill>
                <a:srgbClr val="0095D9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EDA82B-AD0C-4F02-9E87-A3A355C6EBFF}"/>
              </a:ext>
            </a:extLst>
          </p:cNvPr>
          <p:cNvSpPr txBox="1"/>
          <p:nvPr/>
        </p:nvSpPr>
        <p:spPr>
          <a:xfrm>
            <a:off x="5516948" y="3429000"/>
            <a:ext cx="888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よさん</a:t>
            </a:r>
            <a:endParaRPr lang="ja-JP" altLang="en-US" sz="1400" dirty="0">
              <a:solidFill>
                <a:srgbClr val="0095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C9F0A6-300B-48AC-8922-C8E8295639E0}"/>
              </a:ext>
            </a:extLst>
          </p:cNvPr>
          <p:cNvSpPr txBox="1"/>
          <p:nvPr/>
        </p:nvSpPr>
        <p:spPr>
          <a:xfrm>
            <a:off x="5263765" y="6273908"/>
            <a:ext cx="449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テーマ①を思い出してください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1581F0-B466-4A0D-A7FB-BB49574C1A63}"/>
              </a:ext>
            </a:extLst>
          </p:cNvPr>
          <p:cNvSpPr/>
          <p:nvPr/>
        </p:nvSpPr>
        <p:spPr>
          <a:xfrm>
            <a:off x="632177" y="1399819"/>
            <a:ext cx="4284000" cy="219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税金って何？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11F2D4-3DE0-43B7-96A2-992D682C32F3}"/>
              </a:ext>
            </a:extLst>
          </p:cNvPr>
          <p:cNvSpPr/>
          <p:nvPr/>
        </p:nvSpPr>
        <p:spPr>
          <a:xfrm>
            <a:off x="4989825" y="1399821"/>
            <a:ext cx="4284000" cy="219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税金は誰が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支払うの？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5F70DD-1C1F-4613-818F-EFF995178BD2}"/>
              </a:ext>
            </a:extLst>
          </p:cNvPr>
          <p:cNvSpPr/>
          <p:nvPr/>
        </p:nvSpPr>
        <p:spPr>
          <a:xfrm>
            <a:off x="632175" y="3699622"/>
            <a:ext cx="4284000" cy="219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税金の使い方は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どう決めるの？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59B7CC-8B42-4B6E-9567-3865769648F9}"/>
              </a:ext>
            </a:extLst>
          </p:cNvPr>
          <p:cNvSpPr/>
          <p:nvPr/>
        </p:nvSpPr>
        <p:spPr>
          <a:xfrm>
            <a:off x="4989825" y="3699622"/>
            <a:ext cx="4284000" cy="2196000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今日のまとめ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07CF07-D3C3-4DAC-A499-03149C845BC4}"/>
              </a:ext>
            </a:extLst>
          </p:cNvPr>
          <p:cNvSpPr/>
          <p:nvPr/>
        </p:nvSpPr>
        <p:spPr>
          <a:xfrm>
            <a:off x="4989823" y="3695423"/>
            <a:ext cx="4284000" cy="219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今日のまとめ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15844A4-2AEC-4FC4-AFCE-0BE2904CDE28}"/>
              </a:ext>
            </a:extLst>
          </p:cNvPr>
          <p:cNvSpPr>
            <a:spLocks noChangeAspect="1"/>
          </p:cNvSpPr>
          <p:nvPr/>
        </p:nvSpPr>
        <p:spPr>
          <a:xfrm>
            <a:off x="3801000" y="2493622"/>
            <a:ext cx="2304000" cy="2304000"/>
          </a:xfrm>
          <a:prstGeom prst="ellipse">
            <a:avLst/>
          </a:prstGeom>
          <a:solidFill>
            <a:srgbClr val="0095D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メニュー</a:t>
            </a:r>
          </a:p>
        </p:txBody>
      </p:sp>
    </p:spTree>
    <p:extLst>
      <p:ext uri="{BB962C8B-B14F-4D97-AF65-F5344CB8AC3E}">
        <p14:creationId xmlns:p14="http://schemas.microsoft.com/office/powerpoint/2010/main" val="34767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110419" y="627390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次はテーマ②です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税金とは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国や地方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に支払うお金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税金の種類は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国と地方とで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約５０種類</a:t>
            </a:r>
            <a:endParaRPr kumimoji="1" lang="en-US" altLang="ja-JP" sz="28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消費税とは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モノやサービスを買った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ときに支払う税金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税率は</a:t>
            </a:r>
            <a:r>
              <a:rPr kumimoji="1" lang="en-US" altLang="ja-JP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10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％</a:t>
            </a:r>
            <a:endParaRPr kumimoji="1" lang="en-US" altLang="ja-JP" sz="28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飲食料品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は</a:t>
            </a:r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8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％に下げられている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08DAA5-9B5A-4495-AF8B-E62222554053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税金って何？　まとめ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63DC6B-7734-44CE-87D6-052AD90CA64A}"/>
              </a:ext>
            </a:extLst>
          </p:cNvPr>
          <p:cNvSpPr txBox="1"/>
          <p:nvPr/>
        </p:nvSpPr>
        <p:spPr>
          <a:xfrm>
            <a:off x="416259" y="4064330"/>
            <a:ext cx="1671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しょうひぜい</a:t>
            </a:r>
            <a:endParaRPr lang="ja-JP" altLang="en-US" sz="1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B29C27A-8484-4FEF-96B1-AFC5CC4EE871}"/>
              </a:ext>
            </a:extLst>
          </p:cNvPr>
          <p:cNvSpPr/>
          <p:nvPr/>
        </p:nvSpPr>
        <p:spPr>
          <a:xfrm>
            <a:off x="962526" y="2276482"/>
            <a:ext cx="1479887" cy="4692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69F97EE-E5B9-465C-BA28-280A3736FF9B}"/>
              </a:ext>
            </a:extLst>
          </p:cNvPr>
          <p:cNvSpPr/>
          <p:nvPr/>
        </p:nvSpPr>
        <p:spPr>
          <a:xfrm>
            <a:off x="3525252" y="3559610"/>
            <a:ext cx="649705" cy="4692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9F8805-A7B9-4427-8694-ED8895374062}"/>
              </a:ext>
            </a:extLst>
          </p:cNvPr>
          <p:cNvSpPr/>
          <p:nvPr/>
        </p:nvSpPr>
        <p:spPr>
          <a:xfrm>
            <a:off x="962525" y="4851474"/>
            <a:ext cx="3990475" cy="4692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2BB45-2695-44D8-8703-0ACB6EB6C602}"/>
              </a:ext>
            </a:extLst>
          </p:cNvPr>
          <p:cNvSpPr/>
          <p:nvPr/>
        </p:nvSpPr>
        <p:spPr>
          <a:xfrm>
            <a:off x="2093495" y="5405433"/>
            <a:ext cx="348918" cy="29445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E872E39-787F-4235-82E1-1C984AEAEB17}"/>
              </a:ext>
            </a:extLst>
          </p:cNvPr>
          <p:cNvSpPr/>
          <p:nvPr/>
        </p:nvSpPr>
        <p:spPr>
          <a:xfrm>
            <a:off x="962525" y="5747885"/>
            <a:ext cx="1479888" cy="4692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3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110419" y="627390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次はテーマ③です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みんながお店に払った消費税は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お店から税務署に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申告・納税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される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税務署に集まった税金は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全国の税金は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財務省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に集められる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１年間に財務省に集まるお金は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約</a:t>
            </a:r>
            <a:r>
              <a:rPr kumimoji="1" lang="en-US" altLang="ja-JP" sz="4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63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兆円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DBCB60F-A69B-4DAE-8DD4-44319414E299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税金は誰がどうやって支払うの？　まとめ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A73478-08DA-4213-B1BA-78B6B2CBF250}"/>
              </a:ext>
            </a:extLst>
          </p:cNvPr>
          <p:cNvSpPr txBox="1"/>
          <p:nvPr/>
        </p:nvSpPr>
        <p:spPr>
          <a:xfrm>
            <a:off x="2318311" y="2130718"/>
            <a:ext cx="13847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797770-DC2C-4896-8946-158153C6AF3B}"/>
              </a:ext>
            </a:extLst>
          </p:cNvPr>
          <p:cNvSpPr txBox="1"/>
          <p:nvPr/>
        </p:nvSpPr>
        <p:spPr>
          <a:xfrm>
            <a:off x="619166" y="2747142"/>
            <a:ext cx="1255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ぜいむしょ</a:t>
            </a:r>
            <a:endParaRPr lang="ja-JP" altLang="en-US" sz="1400" b="1" dirty="0">
              <a:solidFill>
                <a:srgbClr val="ED7D3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6D56EC-EFD3-4BB0-ABB4-4DD25F79860C}"/>
              </a:ext>
            </a:extLst>
          </p:cNvPr>
          <p:cNvSpPr txBox="1"/>
          <p:nvPr/>
        </p:nvSpPr>
        <p:spPr>
          <a:xfrm>
            <a:off x="3736542" y="2130718"/>
            <a:ext cx="962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しんこく</a:t>
            </a:r>
            <a:endParaRPr lang="ja-JP" altLang="en-US" sz="1400" b="1" dirty="0">
              <a:solidFill>
                <a:srgbClr val="0095D9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6AE10C-11A5-46C5-9976-896FDF2988A8}"/>
              </a:ext>
            </a:extLst>
          </p:cNvPr>
          <p:cNvSpPr txBox="1"/>
          <p:nvPr/>
        </p:nvSpPr>
        <p:spPr>
          <a:xfrm>
            <a:off x="4780595" y="2130717"/>
            <a:ext cx="962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のうぜい</a:t>
            </a:r>
            <a:endParaRPr lang="ja-JP" altLang="en-US" sz="1400" b="1" dirty="0">
              <a:solidFill>
                <a:srgbClr val="0095D9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B799B3-1F0E-420A-B691-70942865F65E}"/>
              </a:ext>
            </a:extLst>
          </p:cNvPr>
          <p:cNvSpPr txBox="1"/>
          <p:nvPr/>
        </p:nvSpPr>
        <p:spPr>
          <a:xfrm>
            <a:off x="3010701" y="3442801"/>
            <a:ext cx="1301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sz="1400" b="1" dirty="0">
              <a:solidFill>
                <a:srgbClr val="0095D9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D3330B-8FE0-44FB-9EC2-2A0E17DA3700}"/>
              </a:ext>
            </a:extLst>
          </p:cNvPr>
          <p:cNvSpPr txBox="1"/>
          <p:nvPr/>
        </p:nvSpPr>
        <p:spPr>
          <a:xfrm>
            <a:off x="2164776" y="4054320"/>
            <a:ext cx="1384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ざいむしょう</a:t>
            </a:r>
            <a:endParaRPr lang="ja-JP" altLang="en-US" sz="1400" b="1" dirty="0">
              <a:solidFill>
                <a:srgbClr val="ED7D3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BC9AB5E-06BF-4155-A51B-235AF800D476}"/>
              </a:ext>
            </a:extLst>
          </p:cNvPr>
          <p:cNvSpPr txBox="1"/>
          <p:nvPr/>
        </p:nvSpPr>
        <p:spPr>
          <a:xfrm>
            <a:off x="4671413" y="1499626"/>
            <a:ext cx="1269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ED7D3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しょうひぜい</a:t>
            </a:r>
            <a:endParaRPr lang="ja-JP" altLang="en-US" sz="1400" b="1" dirty="0">
              <a:solidFill>
                <a:srgbClr val="ED7D3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56258FF-EAAE-4A29-9AD1-2E62009F76E2}"/>
              </a:ext>
            </a:extLst>
          </p:cNvPr>
          <p:cNvSpPr/>
          <p:nvPr/>
        </p:nvSpPr>
        <p:spPr>
          <a:xfrm>
            <a:off x="3862136" y="2153654"/>
            <a:ext cx="1778939" cy="6081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4BFB4AF-C9AA-43E3-B470-8FE8EA4C05CF}"/>
              </a:ext>
            </a:extLst>
          </p:cNvPr>
          <p:cNvSpPr/>
          <p:nvPr/>
        </p:nvSpPr>
        <p:spPr>
          <a:xfrm>
            <a:off x="3138924" y="3442801"/>
            <a:ext cx="1082842" cy="58149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8E92F0C-58F5-4A82-8772-296AECC117FF}"/>
              </a:ext>
            </a:extLst>
          </p:cNvPr>
          <p:cNvSpPr/>
          <p:nvPr/>
        </p:nvSpPr>
        <p:spPr>
          <a:xfrm>
            <a:off x="1371600" y="4866242"/>
            <a:ext cx="589547" cy="4692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4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6" y="627390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最後は国の借金についてです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財務省に集まった税金は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公共施設・公共サービス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として国や地方へもどる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税金の使い方は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国会（地方）議員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がルール（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予算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）を決める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税金はみんなのために使われる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払った税金の金額は関係ない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税金はみんなで社会を支える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思いやりの心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で成り立っています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715F79F-3102-40DB-94CA-195F69282D3D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税金の使い方はどうやって決めるの？　まとめ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264C68-34F1-4443-B501-9B15692C82BD}"/>
              </a:ext>
            </a:extLst>
          </p:cNvPr>
          <p:cNvSpPr txBox="1"/>
          <p:nvPr/>
        </p:nvSpPr>
        <p:spPr>
          <a:xfrm>
            <a:off x="578734" y="1510100"/>
            <a:ext cx="1303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ざいむしょう</a:t>
            </a:r>
            <a:endParaRPr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BCE2BA-7BE2-480B-97E3-B5DC420E0B1A}"/>
              </a:ext>
            </a:extLst>
          </p:cNvPr>
          <p:cNvSpPr txBox="1"/>
          <p:nvPr/>
        </p:nvSpPr>
        <p:spPr>
          <a:xfrm>
            <a:off x="922203" y="2132536"/>
            <a:ext cx="1620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こうきょうしせつ</a:t>
            </a:r>
            <a:endParaRPr lang="ja-JP" altLang="en-US" sz="1400" dirty="0">
              <a:solidFill>
                <a:srgbClr val="0095D9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EDA82B-AD0C-4F02-9E87-A3A355C6EBFF}"/>
              </a:ext>
            </a:extLst>
          </p:cNvPr>
          <p:cNvSpPr txBox="1"/>
          <p:nvPr/>
        </p:nvSpPr>
        <p:spPr>
          <a:xfrm>
            <a:off x="5516948" y="3429000"/>
            <a:ext cx="888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よさん</a:t>
            </a:r>
            <a:endParaRPr lang="ja-JP" altLang="en-US" sz="1400" dirty="0">
              <a:solidFill>
                <a:srgbClr val="0095D9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A0B795E-FB74-48D3-A65B-1B8A8C820B86}"/>
              </a:ext>
            </a:extLst>
          </p:cNvPr>
          <p:cNvSpPr/>
          <p:nvPr/>
        </p:nvSpPr>
        <p:spPr>
          <a:xfrm>
            <a:off x="929401" y="2132536"/>
            <a:ext cx="4023599" cy="6188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B752976-7C57-4876-B6EE-C66C5DEEF978}"/>
              </a:ext>
            </a:extLst>
          </p:cNvPr>
          <p:cNvSpPr/>
          <p:nvPr/>
        </p:nvSpPr>
        <p:spPr>
          <a:xfrm>
            <a:off x="929400" y="3556332"/>
            <a:ext cx="2899612" cy="4692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4FF5BDB-1075-427D-AC66-DE8A05B05BB8}"/>
              </a:ext>
            </a:extLst>
          </p:cNvPr>
          <p:cNvSpPr/>
          <p:nvPr/>
        </p:nvSpPr>
        <p:spPr>
          <a:xfrm>
            <a:off x="5606711" y="3475629"/>
            <a:ext cx="733926" cy="54530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206B8FA-3638-4162-93AC-94659CC37AC9}"/>
              </a:ext>
            </a:extLst>
          </p:cNvPr>
          <p:cNvSpPr/>
          <p:nvPr/>
        </p:nvSpPr>
        <p:spPr>
          <a:xfrm>
            <a:off x="929400" y="5745039"/>
            <a:ext cx="2205036" cy="4692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92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11" grpId="0" animBg="1"/>
      <p:bldP spid="12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F5292DD-590C-4C83-A514-9BAF887C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572" y="1203134"/>
            <a:ext cx="3309495" cy="473118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2" y="627390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日本の予算が書いてあります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６ページ左下を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6AC13A-0D06-47B2-9DA8-2F339C562E9B}"/>
              </a:ext>
            </a:extLst>
          </p:cNvPr>
          <p:cNvSpPr txBox="1"/>
          <p:nvPr/>
        </p:nvSpPr>
        <p:spPr>
          <a:xfrm>
            <a:off x="6523904" y="6073169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2" y="627390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日本の予算が書いてあります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６ページ左下を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3F358B-A2B5-4A14-A99F-4DA2FC01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905" y="1203133"/>
            <a:ext cx="3309495" cy="47311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2846AF-CBA3-4353-AD77-7F4C3B2E33B1}"/>
              </a:ext>
            </a:extLst>
          </p:cNvPr>
          <p:cNvSpPr txBox="1"/>
          <p:nvPr/>
        </p:nvSpPr>
        <p:spPr>
          <a:xfrm>
            <a:off x="6523904" y="6073169"/>
            <a:ext cx="788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よさん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950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47E357D-F105-4B28-84AF-6FE71435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393" y="1865845"/>
            <a:ext cx="4863155" cy="33149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89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たまった借金はいくら？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社会を支えるために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必要なお金が足りず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借金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をしています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32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兆円を借りて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返すのは</a:t>
            </a:r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23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兆円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12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借金残高は増えます</a:t>
            </a:r>
            <a:endParaRPr kumimoji="1" lang="en-US" altLang="ja-JP" sz="32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EB99BA-EABE-4E29-BDCE-B21201AAC201}"/>
              </a:ext>
            </a:extLst>
          </p:cNvPr>
          <p:cNvSpPr txBox="1"/>
          <p:nvPr/>
        </p:nvSpPr>
        <p:spPr>
          <a:xfrm>
            <a:off x="1148687" y="4796765"/>
            <a:ext cx="1189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95D9"/>
                </a:solidFill>
              </a:rPr>
              <a:t>ざんだか</a:t>
            </a:r>
          </a:p>
        </p:txBody>
      </p:sp>
    </p:spTree>
    <p:extLst>
      <p:ext uri="{BB962C8B-B14F-4D97-AF65-F5344CB8AC3E}">
        <p14:creationId xmlns:p14="http://schemas.microsoft.com/office/powerpoint/2010/main" val="157469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D5E9BE-3C81-49BC-B213-851D2806E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66" y="1219776"/>
            <a:ext cx="3299575" cy="47170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879310" y="627390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現在の借金の残高は・・・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税金ってなに？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９ページを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みてください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270ECA-3A5C-40EF-9989-141EA11D298D}"/>
              </a:ext>
            </a:extLst>
          </p:cNvPr>
          <p:cNvSpPr txBox="1"/>
          <p:nvPr/>
        </p:nvSpPr>
        <p:spPr>
          <a:xfrm>
            <a:off x="4955981" y="6273908"/>
            <a:ext cx="4801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国の借金について書いてあります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43DFFC-750F-41C5-A020-F38D43D16E40}"/>
              </a:ext>
            </a:extLst>
          </p:cNvPr>
          <p:cNvSpPr txBox="1"/>
          <p:nvPr/>
        </p:nvSpPr>
        <p:spPr>
          <a:xfrm>
            <a:off x="7563134" y="6079655"/>
            <a:ext cx="1103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ざんだか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524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4E4EC5-6C24-468F-95CC-3FFA100E2A8E}"/>
              </a:ext>
            </a:extLst>
          </p:cNvPr>
          <p:cNvSpPr txBox="1"/>
          <p:nvPr/>
        </p:nvSpPr>
        <p:spPr>
          <a:xfrm>
            <a:off x="7725963" y="627390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次の問題です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35453-ECE3-4FED-8B8B-F0EF0B4AA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08" t="17295" r="22583"/>
          <a:stretch/>
        </p:blipFill>
        <p:spPr>
          <a:xfrm>
            <a:off x="4748482" y="1726298"/>
            <a:ext cx="4727388" cy="3272814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C01F2B5-0A91-46CB-8A02-E46EF000E2C7}"/>
              </a:ext>
            </a:extLst>
          </p:cNvPr>
          <p:cNvGrpSpPr>
            <a:grpSpLocks noChangeAspect="1"/>
          </p:cNvGrpSpPr>
          <p:nvPr/>
        </p:nvGrpSpPr>
        <p:grpSpPr>
          <a:xfrm>
            <a:off x="1548650" y="1726297"/>
            <a:ext cx="1440000" cy="1876294"/>
            <a:chOff x="953031" y="775664"/>
            <a:chExt cx="2762903" cy="3600000"/>
          </a:xfrm>
        </p:grpSpPr>
        <p:pic>
          <p:nvPicPr>
            <p:cNvPr id="16" name="図 15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113F51EA-2824-48BF-AB97-4BFD72174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DF11B6C-2498-4E52-AE17-5EAF795C8646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D3E459-6D57-4569-B483-14D29164ABAC}"/>
              </a:ext>
            </a:extLst>
          </p:cNvPr>
          <p:cNvSpPr txBox="1"/>
          <p:nvPr/>
        </p:nvSpPr>
        <p:spPr>
          <a:xfrm>
            <a:off x="483548" y="4229665"/>
            <a:ext cx="3570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刃</a:t>
            </a:r>
            <a:endParaRPr kumimoji="1" lang="en-US" altLang="ja-JP" sz="44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（鬼滅の刃）</a:t>
            </a:r>
          </a:p>
        </p:txBody>
      </p:sp>
      <p:pic>
        <p:nvPicPr>
          <p:cNvPr id="2" name="026A_200117_1522">
            <a:hlinkClick r:id="" action="ppaction://media"/>
            <a:extLst>
              <a:ext uri="{FF2B5EF4-FFF2-40B4-BE49-F238E27FC236}">
                <a16:creationId xmlns:a16="http://schemas.microsoft.com/office/drawing/2014/main" id="{FC442599-3DDB-4338-9CBF-0024F8F4B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5571534" y="6273908"/>
            <a:ext cx="4185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日本は大変な状況にあります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今の借金残高は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985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兆円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国民</a:t>
            </a:r>
            <a:r>
              <a:rPr kumimoji="1" lang="en-US" altLang="ja-JP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人あたり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en-US" altLang="ja-JP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786</a:t>
            </a:r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万円の借金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☆小６年生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全員で</a:t>
            </a:r>
            <a:r>
              <a:rPr kumimoji="1" lang="ja-JP" altLang="en-US" sz="32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■億円</a:t>
            </a:r>
            <a:endParaRPr kumimoji="1" lang="en-US" altLang="ja-JP" sz="32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12BA03-4106-43B2-8A34-6E77D9E7C66C}"/>
              </a:ext>
            </a:extLst>
          </p:cNvPr>
          <p:cNvSpPr txBox="1"/>
          <p:nvPr/>
        </p:nvSpPr>
        <p:spPr>
          <a:xfrm>
            <a:off x="1976652" y="1667818"/>
            <a:ext cx="1144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ざんだか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768D463-C440-4063-AEA5-33EDBDDD3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082" y="1864055"/>
            <a:ext cx="5368775" cy="32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955978" y="6273908"/>
            <a:ext cx="4801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税金の使い方を決めるのは・・・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税金を納めることも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大切だけど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税金の使い方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も大切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0033F89-682D-4DF1-8F90-E0F78348006B}"/>
              </a:ext>
            </a:extLst>
          </p:cNvPr>
          <p:cNvGrpSpPr>
            <a:grpSpLocks noChangeAspect="1"/>
          </p:cNvGrpSpPr>
          <p:nvPr/>
        </p:nvGrpSpPr>
        <p:grpSpPr>
          <a:xfrm>
            <a:off x="815519" y="1939373"/>
            <a:ext cx="3733200" cy="2413153"/>
            <a:chOff x="-1589317" y="-428259"/>
            <a:chExt cx="10609474" cy="68580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A27696D-CC0F-4E3C-8362-9732D7BBD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89317" y="-428259"/>
              <a:ext cx="6953612" cy="6858000"/>
            </a:xfrm>
            <a:prstGeom prst="rect">
              <a:avLst/>
            </a:prstGeom>
          </p:spPr>
        </p:pic>
        <p:pic>
          <p:nvPicPr>
            <p:cNvPr id="3" name="図 2" descr="時計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C12289E8-3C44-4373-97F9-666FAD26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545" y="-428259"/>
              <a:ext cx="6953612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4340429" y="6273908"/>
            <a:ext cx="541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ここからはみんなに考えてもらいます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476528"/>
            <a:ext cx="4201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使い方を決めるのは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国会（地方）議員</a:t>
            </a:r>
            <a:endParaRPr kumimoji="1" lang="en-US" altLang="ja-JP" sz="54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E9A78-1842-4DAE-B5FE-08879C710EC8}"/>
              </a:ext>
            </a:extLst>
          </p:cNvPr>
          <p:cNvSpPr txBox="1"/>
          <p:nvPr/>
        </p:nvSpPr>
        <p:spPr>
          <a:xfrm>
            <a:off x="5364295" y="3031068"/>
            <a:ext cx="42010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国会（地方）議員は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選挙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によって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国民が選びます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</a:t>
            </a:r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歳になったら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選挙にいきましょう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 descr="おもちゃ, 人形 が含まれている画像&#10;&#10;自動的に生成された説明">
            <a:extLst>
              <a:ext uri="{FF2B5EF4-FFF2-40B4-BE49-F238E27FC236}">
                <a16:creationId xmlns:a16="http://schemas.microsoft.com/office/drawing/2014/main" id="{E74AFE43-E547-4B56-8BD2-46540150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98" y="1891394"/>
            <a:ext cx="295384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90" y="6273908"/>
            <a:ext cx="357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その金額はなんと・・・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8496AD-6285-4910-B836-7A37EA309BC5}"/>
              </a:ext>
            </a:extLst>
          </p:cNvPr>
          <p:cNvSpPr txBox="1"/>
          <p:nvPr/>
        </p:nvSpPr>
        <p:spPr>
          <a:xfrm>
            <a:off x="424940" y="1905506"/>
            <a:ext cx="4201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今からみんなは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 descr="人形, おもちゃ, カラフル, 女性 が含まれている画像&#10;&#10;自動的に生成された説明">
            <a:extLst>
              <a:ext uri="{FF2B5EF4-FFF2-40B4-BE49-F238E27FC236}">
                <a16:creationId xmlns:a16="http://schemas.microsoft.com/office/drawing/2014/main" id="{995C34F7-8A63-4265-ACD7-09CC8D25F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04" y="1809000"/>
            <a:ext cx="3806168" cy="3240000"/>
          </a:xfrm>
          <a:prstGeom prst="rect">
            <a:avLst/>
          </a:prstGeom>
        </p:spPr>
      </p:pic>
      <p:pic>
        <p:nvPicPr>
          <p:cNvPr id="7" name="図 6" descr="おもちゃ, 人形 が含まれている画像&#10;&#10;自動的に生成された説明">
            <a:extLst>
              <a:ext uri="{FF2B5EF4-FFF2-40B4-BE49-F238E27FC236}">
                <a16:creationId xmlns:a16="http://schemas.microsoft.com/office/drawing/2014/main" id="{DD3890DB-52ED-4DBF-872D-1B0ED9777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50" y="1905506"/>
            <a:ext cx="3323077" cy="324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CC7D1A-6CA1-4704-8352-80B1063C2A89}"/>
              </a:ext>
            </a:extLst>
          </p:cNvPr>
          <p:cNvSpPr txBox="1"/>
          <p:nvPr/>
        </p:nvSpPr>
        <p:spPr>
          <a:xfrm>
            <a:off x="424940" y="2905780"/>
            <a:ext cx="4201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国会議員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です！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C6BBC9B-816F-41FF-ADBB-6BC6A31132AF}"/>
              </a:ext>
            </a:extLst>
          </p:cNvPr>
          <p:cNvSpPr txBox="1"/>
          <p:nvPr/>
        </p:nvSpPr>
        <p:spPr>
          <a:xfrm>
            <a:off x="424940" y="3978146"/>
            <a:ext cx="42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学校を良くするため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税金の使い方を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決められます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ボックス が含まれている画像&#10;&#10;自動的に生成された説明">
            <a:extLst>
              <a:ext uri="{FF2B5EF4-FFF2-40B4-BE49-F238E27FC236}">
                <a16:creationId xmlns:a16="http://schemas.microsoft.com/office/drawing/2014/main" id="{8D6A4A19-71DA-4194-854F-E144BC1144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7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pic>
        <p:nvPicPr>
          <p:cNvPr id="2" name="clearing1">
            <a:hlinkClick r:id="" action="ppaction://media"/>
            <a:extLst>
              <a:ext uri="{FF2B5EF4-FFF2-40B4-BE49-F238E27FC236}">
                <a16:creationId xmlns:a16="http://schemas.microsoft.com/office/drawing/2014/main" id="{0163BC8E-CE4F-493A-B9C0-9D6EF095D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187082" y="627390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発表の仕方を説明します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C885C9-0407-4A4C-98C4-4CAC67FAB03F}"/>
              </a:ext>
            </a:extLst>
          </p:cNvPr>
          <p:cNvSpPr txBox="1"/>
          <p:nvPr/>
        </p:nvSpPr>
        <p:spPr>
          <a:xfrm>
            <a:off x="5364295" y="1905506"/>
            <a:ext cx="42010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１億円！</a:t>
            </a:r>
            <a:endParaRPr kumimoji="1" lang="en-US" altLang="ja-JP" sz="3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国会議員のみんなは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この１億円を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何に使うかな？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みんなで考えてね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ボックス が含まれている画像&#10;&#10;自動的に生成された説明">
            <a:extLst>
              <a:ext uri="{FF2B5EF4-FFF2-40B4-BE49-F238E27FC236}">
                <a16:creationId xmlns:a16="http://schemas.microsoft.com/office/drawing/2014/main" id="{291CC398-A6B1-41E2-98AA-B7333BED4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3" y="1728000"/>
            <a:ext cx="4467937" cy="32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発表者を決める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班長（グループ長）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さんが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発表者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です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班長さんがいない場合は</a:t>
            </a:r>
            <a:r>
              <a:rPr kumimoji="1" lang="ja-JP" altLang="en-US" sz="28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誕生日が一番早い人</a:t>
            </a:r>
            <a:endParaRPr kumimoji="1" lang="en-US" altLang="ja-JP" sz="2800" b="1" dirty="0">
              <a:solidFill>
                <a:srgbClr val="0095D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１人１個以上、使い方を考える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２個でも３個でも、でも０個はなしです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絶対に否定しない</a:t>
            </a:r>
            <a:endParaRPr kumimoji="1" lang="en-US" altLang="ja-JP" sz="32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自分の考えと違ってもダメとか違うとか言わない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使い方が出たらみんなで拍手する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時間を守る</a:t>
            </a:r>
            <a:endParaRPr kumimoji="1" lang="en-US" altLang="ja-JP" sz="28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715F79F-3102-40DB-94CA-195F69282D3D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　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D659BF-4692-4FC2-9677-803F67A2CC98}"/>
              </a:ext>
            </a:extLst>
          </p:cNvPr>
          <p:cNvSpPr txBox="1"/>
          <p:nvPr/>
        </p:nvSpPr>
        <p:spPr>
          <a:xfrm>
            <a:off x="7110416" y="627390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テーマの発表です</a:t>
            </a:r>
          </a:p>
        </p:txBody>
      </p:sp>
    </p:spTree>
    <p:extLst>
      <p:ext uri="{BB962C8B-B14F-4D97-AF65-F5344CB8AC3E}">
        <p14:creationId xmlns:p14="http://schemas.microsoft.com/office/powerpoint/2010/main" val="25344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7418201" y="627390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最後に質問です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A04DC-4371-4B5E-A0FB-59DEBDD0765A}"/>
              </a:ext>
            </a:extLst>
          </p:cNvPr>
          <p:cNvSpPr txBox="1"/>
          <p:nvPr/>
        </p:nvSpPr>
        <p:spPr>
          <a:xfrm>
            <a:off x="555989" y="1673087"/>
            <a:ext cx="867832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私は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１億円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の税金を使って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□□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を</a:t>
            </a:r>
            <a:endParaRPr kumimoji="1" lang="en-US" altLang="ja-JP" sz="3200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□□□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します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例：</a:t>
            </a:r>
            <a:r>
              <a:rPr kumimoji="1" lang="ja-JP" altLang="en-US" sz="32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給食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を</a:t>
            </a:r>
            <a:r>
              <a:rPr kumimoji="1" lang="ja-JP" altLang="en-US" sz="32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フランス料理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にします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　　</a:t>
            </a:r>
            <a:r>
              <a:rPr kumimoji="1" lang="ja-JP" altLang="en-US" sz="32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全教室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に</a:t>
            </a:r>
            <a:r>
              <a:rPr kumimoji="1" lang="ja-JP" altLang="en-US" sz="3200" b="1" dirty="0">
                <a:solidFill>
                  <a:srgbClr val="0095D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ルンバ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を入れます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715F79F-3102-40DB-94CA-195F69282D3D}"/>
              </a:ext>
            </a:extLst>
          </p:cNvPr>
          <p:cNvSpPr/>
          <p:nvPr/>
        </p:nvSpPr>
        <p:spPr>
          <a:xfrm>
            <a:off x="0" y="842171"/>
            <a:ext cx="9906000" cy="6802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発表の仕方</a:t>
            </a:r>
          </a:p>
        </p:txBody>
      </p:sp>
    </p:spTree>
    <p:extLst>
      <p:ext uri="{BB962C8B-B14F-4D97-AF65-F5344CB8AC3E}">
        <p14:creationId xmlns:p14="http://schemas.microsoft.com/office/powerpoint/2010/main" val="46012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E81E1-B0D0-4689-A9A2-B59EF45507BE}"/>
              </a:ext>
            </a:extLst>
          </p:cNvPr>
          <p:cNvSpPr txBox="1"/>
          <p:nvPr/>
        </p:nvSpPr>
        <p:spPr>
          <a:xfrm>
            <a:off x="6494861" y="627390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租税教室は終わりです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040168-64AE-4515-A178-1C9D9225C498}"/>
              </a:ext>
            </a:extLst>
          </p:cNvPr>
          <p:cNvSpPr txBox="1"/>
          <p:nvPr/>
        </p:nvSpPr>
        <p:spPr>
          <a:xfrm>
            <a:off x="5364295" y="1905506"/>
            <a:ext cx="4201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税金</a:t>
            </a:r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払った方がいいと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思いましたか？</a:t>
            </a:r>
            <a:endParaRPr kumimoji="1"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401945-45FA-4172-A957-25E2E2514363}"/>
              </a:ext>
            </a:extLst>
          </p:cNvPr>
          <p:cNvSpPr txBox="1"/>
          <p:nvPr/>
        </p:nvSpPr>
        <p:spPr>
          <a:xfrm>
            <a:off x="1870130" y="1701271"/>
            <a:ext cx="30059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払った方が</a:t>
            </a:r>
            <a:endParaRPr kumimoji="1" lang="en-US" altLang="ja-JP" sz="4400" b="1" dirty="0">
              <a:solidFill>
                <a:schemeClr val="accent2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ja-JP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いい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65FDE9-038E-4077-B475-4D7ADC1A3630}"/>
              </a:ext>
            </a:extLst>
          </p:cNvPr>
          <p:cNvSpPr txBox="1"/>
          <p:nvPr/>
        </p:nvSpPr>
        <p:spPr>
          <a:xfrm>
            <a:off x="1870130" y="3710174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できれば</a:t>
            </a:r>
            <a:endParaRPr kumimoji="1" lang="en-US" altLang="ja-JP" sz="4400" b="1" dirty="0">
              <a:solidFill>
                <a:srgbClr val="0095D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rgbClr val="0095D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払いたくない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2157C34-D77C-436E-89BC-43706538A4E4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1486399"/>
            <a:ext cx="1440000" cy="1876294"/>
            <a:chOff x="953031" y="775664"/>
            <a:chExt cx="2762903" cy="3600000"/>
          </a:xfrm>
        </p:grpSpPr>
        <p:pic>
          <p:nvPicPr>
            <p:cNvPr id="18" name="図 17" descr="建物, ウィンドウ, 挿絵, 光 が含まれている画像&#10;&#10;自動的に生成された説明">
              <a:extLst>
                <a:ext uri="{FF2B5EF4-FFF2-40B4-BE49-F238E27FC236}">
                  <a16:creationId xmlns:a16="http://schemas.microsoft.com/office/drawing/2014/main" id="{F474959C-0B6D-48F0-B3CB-D1C007B83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31" y="775664"/>
              <a:ext cx="2762903" cy="360000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8BC2259-BDB7-4F5F-844C-FBB09E0EA823}"/>
                </a:ext>
              </a:extLst>
            </p:cNvPr>
            <p:cNvSpPr txBox="1"/>
            <p:nvPr/>
          </p:nvSpPr>
          <p:spPr>
            <a:xfrm>
              <a:off x="1492983" y="804093"/>
              <a:ext cx="1682997" cy="177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400" dirty="0">
                  <a:solidFill>
                    <a:srgbClr val="C0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〇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BB50BBE-F628-4235-96F6-78915DE8B31E}"/>
              </a:ext>
            </a:extLst>
          </p:cNvPr>
          <p:cNvGrpSpPr>
            <a:grpSpLocks noChangeAspect="1"/>
          </p:cNvGrpSpPr>
          <p:nvPr/>
        </p:nvGrpSpPr>
        <p:grpSpPr>
          <a:xfrm>
            <a:off x="430131" y="3495306"/>
            <a:ext cx="1440000" cy="1876287"/>
            <a:chOff x="3971785" y="775664"/>
            <a:chExt cx="2762903" cy="3600000"/>
          </a:xfrm>
        </p:grpSpPr>
        <p:pic>
          <p:nvPicPr>
            <p:cNvPr id="21" name="図 20" descr="ウィンドウ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B213FE6-4CFB-43A2-A1C3-96B964FE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785" y="775664"/>
              <a:ext cx="2762903" cy="36000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B68DBEC-1594-42C5-9B63-DF9DC53645E0}"/>
                </a:ext>
              </a:extLst>
            </p:cNvPr>
            <p:cNvSpPr txBox="1"/>
            <p:nvPr/>
          </p:nvSpPr>
          <p:spPr>
            <a:xfrm>
              <a:off x="4508661" y="804085"/>
              <a:ext cx="1689149" cy="177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5400" b="1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×</a:t>
              </a:r>
              <a:endParaRPr kumimoji="1" lang="ja-JP" altLang="en-US" sz="54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9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A77C03-D3FE-4529-A866-AAD60ED8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635" y="1783959"/>
            <a:ext cx="3774265" cy="2889114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△立</a:t>
            </a:r>
            <a:b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☆小学校</a:t>
            </a:r>
            <a:b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租税</a:t>
            </a:r>
            <a:r>
              <a:rPr kumimoji="1"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教室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385370F-66EC-459E-B413-75D8E4AE0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634" y="4750893"/>
            <a:ext cx="3774266" cy="1147863"/>
          </a:xfrm>
        </p:spPr>
        <p:txBody>
          <a:bodyPr anchor="ctr">
            <a:normAutofit fontScale="92500"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終わり</a:t>
            </a:r>
            <a:endParaRPr kumimoji="1" lang="en-US" altLang="ja-JP" sz="28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ありがとうございました</a:t>
            </a:r>
            <a:endParaRPr kumimoji="1" lang="ja-JP" altLang="en-US" sz="17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015385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462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2D3DE4E-7EC4-413D-863A-B1376F372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" r="6657" b="25254"/>
          <a:stretch/>
        </p:blipFill>
        <p:spPr>
          <a:xfrm>
            <a:off x="124529" y="2287658"/>
            <a:ext cx="3890102" cy="9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ia Básico De Sobrevivência Em Fortnite Primal">
            <a:extLst>
              <a:ext uri="{FF2B5EF4-FFF2-40B4-BE49-F238E27FC236}">
                <a16:creationId xmlns:a16="http://schemas.microsoft.com/office/drawing/2014/main" id="{529B7E7A-E73B-47E7-BD8A-F9994CC63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25A_200117_1522">
            <a:hlinkClick r:id="" action="ppaction://media"/>
            <a:extLst>
              <a:ext uri="{FF2B5EF4-FFF2-40B4-BE49-F238E27FC236}">
                <a16:creationId xmlns:a16="http://schemas.microsoft.com/office/drawing/2014/main" id="{709F772B-D059-4CC6-874F-AD5D3E298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6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3781</Words>
  <Application>Microsoft Office PowerPoint</Application>
  <PresentationFormat>A4 210 x 297 mm</PresentationFormat>
  <Paragraphs>946</Paragraphs>
  <Slides>89</Slides>
  <Notes>89</Notes>
  <HiddenSlides>0</HiddenSlides>
  <MMClips>33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89</vt:i4>
      </vt:variant>
    </vt:vector>
  </HeadingPairs>
  <TitlesOfParts>
    <vt:vector size="96" baseType="lpstr">
      <vt:lpstr>HGP創英角ｺﾞｼｯｸUB</vt:lpstr>
      <vt:lpstr>メイリオ</vt:lpstr>
      <vt:lpstr>游ゴシック</vt:lpstr>
      <vt:lpstr>Arial</vt:lpstr>
      <vt:lpstr>Calibri</vt:lpstr>
      <vt:lpstr>Calibri Light</vt:lpstr>
      <vt:lpstr>Office テーマ</vt:lpstr>
      <vt:lpstr> △立 ☆小学校 租税教室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△立 ☆小学校 租税教室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〇〇小学校 租税教室</dc:title>
  <dc:creator>山川 武志</dc:creator>
  <cp:lastModifiedBy>山川 武志</cp:lastModifiedBy>
  <cp:revision>68</cp:revision>
  <cp:lastPrinted>2020-01-16T02:30:05Z</cp:lastPrinted>
  <dcterms:created xsi:type="dcterms:W3CDTF">2020-01-08T03:23:19Z</dcterms:created>
  <dcterms:modified xsi:type="dcterms:W3CDTF">2021-05-31T08:13:20Z</dcterms:modified>
</cp:coreProperties>
</file>